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3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75" r:id="rId2"/>
    <p:sldId id="276" r:id="rId3"/>
    <p:sldId id="286" r:id="rId4"/>
    <p:sldId id="278" r:id="rId5"/>
    <p:sldId id="280" r:id="rId6"/>
    <p:sldId id="282" r:id="rId7"/>
    <p:sldId id="279" r:id="rId8"/>
    <p:sldId id="281" r:id="rId9"/>
    <p:sldId id="287" r:id="rId10"/>
    <p:sldId id="284" r:id="rId11"/>
    <p:sldId id="283" r:id="rId12"/>
  </p:sldIdLst>
  <p:sldSz cx="12192000" cy="6858000"/>
  <p:notesSz cx="6742113" cy="9872663"/>
  <p:custDataLst>
    <p:tags r:id="rId14"/>
  </p:custDataLst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980">
          <p15:clr>
            <a:srgbClr val="A4A3A4"/>
          </p15:clr>
        </p15:guide>
        <p15:guide id="3" orient="horz" pos="1455">
          <p15:clr>
            <a:srgbClr val="A4A3A4"/>
          </p15:clr>
        </p15:guide>
        <p15:guide id="4" pos="3840">
          <p15:clr>
            <a:srgbClr val="A4A3A4"/>
          </p15:clr>
        </p15:guide>
        <p15:guide id="5" pos="70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63" autoAdjust="0"/>
    <p:restoredTop sz="78348" autoAdjust="0"/>
  </p:normalViewPr>
  <p:slideViewPr>
    <p:cSldViewPr snapToGrid="0">
      <p:cViewPr varScale="1">
        <p:scale>
          <a:sx n="64" d="100"/>
          <a:sy n="64" d="100"/>
        </p:scale>
        <p:origin x="102" y="210"/>
      </p:cViewPr>
      <p:guideLst>
        <p:guide orient="horz" pos="2160"/>
        <p:guide orient="horz" pos="980"/>
        <p:guide orient="horz" pos="1455"/>
        <p:guide pos="3840"/>
        <p:guide pos="70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1" d="100"/>
          <a:sy n="51" d="100"/>
        </p:scale>
        <p:origin x="298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image" Target="../media/image6.jpg"/><Relationship Id="rId4" Type="http://schemas.openxmlformats.org/officeDocument/2006/relationships/image" Target="../media/image9.jpe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image" Target="../media/image6.jpg"/><Relationship Id="rId4" Type="http://schemas.openxmlformats.org/officeDocument/2006/relationships/image" Target="../media/image9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090982-8BA7-BB4C-8EC7-D99FF07AA62C}" type="doc">
      <dgm:prSet loTypeId="urn:microsoft.com/office/officeart/2005/8/layout/cycle4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F2237B8-7FF0-4244-B453-A965421B8DE3}">
      <dgm:prSet phldrT="[Text]"/>
      <dgm:spPr/>
      <dgm:t>
        <a:bodyPr/>
        <a:lstStyle/>
        <a:p>
          <a:pPr rtl="0"/>
          <a:r>
            <a:rPr lang="en-US" dirty="0"/>
            <a:t>National Level</a:t>
          </a:r>
        </a:p>
      </dgm:t>
    </dgm:pt>
    <dgm:pt modelId="{CD493514-0998-B84C-98DA-B9EE7AD48486}" type="parTrans" cxnId="{30C41C6A-1035-9C4D-A88D-4DE3D7C54963}">
      <dgm:prSet/>
      <dgm:spPr/>
      <dgm:t>
        <a:bodyPr/>
        <a:lstStyle/>
        <a:p>
          <a:endParaRPr lang="en-US"/>
        </a:p>
      </dgm:t>
    </dgm:pt>
    <dgm:pt modelId="{00BAE4F9-F49D-1944-8AEC-000DCC5012FC}" type="sibTrans" cxnId="{30C41C6A-1035-9C4D-A88D-4DE3D7C54963}">
      <dgm:prSet/>
      <dgm:spPr/>
      <dgm:t>
        <a:bodyPr/>
        <a:lstStyle/>
        <a:p>
          <a:endParaRPr lang="en-US"/>
        </a:p>
      </dgm:t>
    </dgm:pt>
    <dgm:pt modelId="{7E2045C1-F64D-E04E-A647-71707B67ACD6}">
      <dgm:prSet phldrT="[Text]"/>
      <dgm:spPr/>
      <dgm:t>
        <a:bodyPr/>
        <a:lstStyle/>
        <a:p>
          <a:pPr rtl="0"/>
          <a:r>
            <a:rPr lang="en-US" dirty="0"/>
            <a:t> Slow economic growth</a:t>
          </a:r>
        </a:p>
      </dgm:t>
    </dgm:pt>
    <dgm:pt modelId="{68417E36-A79D-DD47-B9D7-E06082E3677F}" type="parTrans" cxnId="{2BA9A998-C99D-0D44-91D7-EE0CA14B7471}">
      <dgm:prSet/>
      <dgm:spPr/>
      <dgm:t>
        <a:bodyPr/>
        <a:lstStyle/>
        <a:p>
          <a:endParaRPr lang="en-US"/>
        </a:p>
      </dgm:t>
    </dgm:pt>
    <dgm:pt modelId="{678E0C0C-BE44-2946-9816-B0BC8BEC1DF5}" type="sibTrans" cxnId="{2BA9A998-C99D-0D44-91D7-EE0CA14B7471}">
      <dgm:prSet/>
      <dgm:spPr/>
      <dgm:t>
        <a:bodyPr/>
        <a:lstStyle/>
        <a:p>
          <a:endParaRPr lang="en-US"/>
        </a:p>
      </dgm:t>
    </dgm:pt>
    <dgm:pt modelId="{10BFC2EE-6E09-1047-A982-AEA794524C50}">
      <dgm:prSet phldrT="[Text]"/>
      <dgm:spPr/>
      <dgm:t>
        <a:bodyPr/>
        <a:lstStyle/>
        <a:p>
          <a:pPr rtl="0"/>
          <a:r>
            <a:rPr lang="en-US" dirty="0"/>
            <a:t> High unemployment rate</a:t>
          </a:r>
        </a:p>
      </dgm:t>
    </dgm:pt>
    <dgm:pt modelId="{9324D32F-A8C1-3744-A801-9BA9B3D2E1D9}" type="parTrans" cxnId="{D1F9C7C2-E16B-4640-8D8B-64F2E2ED61A9}">
      <dgm:prSet/>
      <dgm:spPr/>
      <dgm:t>
        <a:bodyPr/>
        <a:lstStyle/>
        <a:p>
          <a:endParaRPr lang="en-US"/>
        </a:p>
      </dgm:t>
    </dgm:pt>
    <dgm:pt modelId="{E4C90218-D263-1B4E-A32D-CD44B5D9BC20}" type="sibTrans" cxnId="{D1F9C7C2-E16B-4640-8D8B-64F2E2ED61A9}">
      <dgm:prSet/>
      <dgm:spPr/>
      <dgm:t>
        <a:bodyPr/>
        <a:lstStyle/>
        <a:p>
          <a:endParaRPr lang="en-US"/>
        </a:p>
      </dgm:t>
    </dgm:pt>
    <dgm:pt modelId="{A70617BA-A50F-6A4C-AF98-4046EF53DF44}">
      <dgm:prSet phldrT="[Text]"/>
      <dgm:spPr/>
      <dgm:t>
        <a:bodyPr/>
        <a:lstStyle/>
        <a:p>
          <a:pPr rtl="0"/>
          <a:r>
            <a:rPr lang="en-US" dirty="0"/>
            <a:t>Municipal level</a:t>
          </a:r>
        </a:p>
      </dgm:t>
    </dgm:pt>
    <dgm:pt modelId="{F49C58DA-23C4-0F40-A35A-6F7ABDDC4F01}" type="parTrans" cxnId="{E8F15AF4-2593-074C-BF0D-0BA759AE20FC}">
      <dgm:prSet/>
      <dgm:spPr/>
      <dgm:t>
        <a:bodyPr/>
        <a:lstStyle/>
        <a:p>
          <a:endParaRPr lang="en-US"/>
        </a:p>
      </dgm:t>
    </dgm:pt>
    <dgm:pt modelId="{AAC0645D-A184-4A49-A1C2-5598C540D454}" type="sibTrans" cxnId="{E8F15AF4-2593-074C-BF0D-0BA759AE20FC}">
      <dgm:prSet/>
      <dgm:spPr/>
      <dgm:t>
        <a:bodyPr/>
        <a:lstStyle/>
        <a:p>
          <a:endParaRPr lang="en-US"/>
        </a:p>
      </dgm:t>
    </dgm:pt>
    <dgm:pt modelId="{DBD58A64-F38F-1443-BCD5-60C05706EDFD}">
      <dgm:prSet phldrT="[Text]"/>
      <dgm:spPr/>
      <dgm:t>
        <a:bodyPr/>
        <a:lstStyle/>
        <a:p>
          <a:pPr rtl="0"/>
          <a:r>
            <a:rPr lang="en-US" dirty="0"/>
            <a:t> Focus on Amman</a:t>
          </a:r>
        </a:p>
      </dgm:t>
    </dgm:pt>
    <dgm:pt modelId="{6FCBFD7C-3E39-9E41-95E6-CAB32ADBD6AE}" type="parTrans" cxnId="{09B45A05-0EAF-5E43-B8C2-87B86FC4F539}">
      <dgm:prSet/>
      <dgm:spPr/>
      <dgm:t>
        <a:bodyPr/>
        <a:lstStyle/>
        <a:p>
          <a:endParaRPr lang="en-US"/>
        </a:p>
      </dgm:t>
    </dgm:pt>
    <dgm:pt modelId="{9B715624-4382-314A-87A2-A9E2AB4CF3E8}" type="sibTrans" cxnId="{09B45A05-0EAF-5E43-B8C2-87B86FC4F539}">
      <dgm:prSet/>
      <dgm:spPr/>
      <dgm:t>
        <a:bodyPr/>
        <a:lstStyle/>
        <a:p>
          <a:endParaRPr lang="en-US"/>
        </a:p>
      </dgm:t>
    </dgm:pt>
    <dgm:pt modelId="{79068888-9923-B64C-BF06-0F9A607485BD}">
      <dgm:prSet phldrT="[Text]"/>
      <dgm:spPr/>
      <dgm:t>
        <a:bodyPr/>
        <a:lstStyle/>
        <a:p>
          <a:pPr rtl="0"/>
          <a:r>
            <a:rPr lang="en-US" dirty="0"/>
            <a:t> Lacking infrastructure and government resources</a:t>
          </a:r>
        </a:p>
      </dgm:t>
    </dgm:pt>
    <dgm:pt modelId="{B80C4D0E-154D-6A4D-946D-75D60974D155}" type="parTrans" cxnId="{3F94B026-225E-B04D-A4DE-AF6A71BE182E}">
      <dgm:prSet/>
      <dgm:spPr/>
      <dgm:t>
        <a:bodyPr/>
        <a:lstStyle/>
        <a:p>
          <a:endParaRPr lang="en-US"/>
        </a:p>
      </dgm:t>
    </dgm:pt>
    <dgm:pt modelId="{C00A5083-5FB4-214A-AD0A-D688AB169F20}" type="sibTrans" cxnId="{3F94B026-225E-B04D-A4DE-AF6A71BE182E}">
      <dgm:prSet/>
      <dgm:spPr/>
      <dgm:t>
        <a:bodyPr/>
        <a:lstStyle/>
        <a:p>
          <a:endParaRPr lang="en-US"/>
        </a:p>
      </dgm:t>
    </dgm:pt>
    <dgm:pt modelId="{13C77E28-BF21-544E-AAFB-1E6929CDE9C0}">
      <dgm:prSet phldrT="[Text]"/>
      <dgm:spPr/>
      <dgm:t>
        <a:bodyPr/>
        <a:lstStyle/>
        <a:p>
          <a:pPr rtl="0"/>
          <a:r>
            <a:rPr lang="en-US" dirty="0"/>
            <a:t>Private sector level</a:t>
          </a:r>
        </a:p>
      </dgm:t>
    </dgm:pt>
    <dgm:pt modelId="{1C922DA4-D452-EC46-AC21-C99FFBCC095C}" type="parTrans" cxnId="{E08DF470-D81E-7641-8688-DDCD7BCB465B}">
      <dgm:prSet/>
      <dgm:spPr/>
      <dgm:t>
        <a:bodyPr/>
        <a:lstStyle/>
        <a:p>
          <a:endParaRPr lang="en-US"/>
        </a:p>
      </dgm:t>
    </dgm:pt>
    <dgm:pt modelId="{57AE7F1E-3AD8-DA42-9FCD-85D88C1880A6}" type="sibTrans" cxnId="{E08DF470-D81E-7641-8688-DDCD7BCB465B}">
      <dgm:prSet/>
      <dgm:spPr/>
      <dgm:t>
        <a:bodyPr/>
        <a:lstStyle/>
        <a:p>
          <a:endParaRPr lang="en-US"/>
        </a:p>
      </dgm:t>
    </dgm:pt>
    <dgm:pt modelId="{69E7EB73-30F3-C046-ABDE-68390DBC8FE0}">
      <dgm:prSet phldrT="[Text]"/>
      <dgm:spPr/>
      <dgm:t>
        <a:bodyPr/>
        <a:lstStyle/>
        <a:p>
          <a:pPr rtl="0"/>
          <a:r>
            <a:rPr lang="en-US" dirty="0"/>
            <a:t> Lack of coordination with municipalities</a:t>
          </a:r>
        </a:p>
      </dgm:t>
    </dgm:pt>
    <dgm:pt modelId="{00E28F80-733E-8B43-BFC4-08F498B4B616}" type="parTrans" cxnId="{C898F51E-9C41-AA4E-B94B-83319224C0B3}">
      <dgm:prSet/>
      <dgm:spPr/>
      <dgm:t>
        <a:bodyPr/>
        <a:lstStyle/>
        <a:p>
          <a:endParaRPr lang="en-US"/>
        </a:p>
      </dgm:t>
    </dgm:pt>
    <dgm:pt modelId="{4BCA1DF1-7E31-334E-96BF-52312A816F4A}" type="sibTrans" cxnId="{C898F51E-9C41-AA4E-B94B-83319224C0B3}">
      <dgm:prSet/>
      <dgm:spPr/>
      <dgm:t>
        <a:bodyPr/>
        <a:lstStyle/>
        <a:p>
          <a:endParaRPr lang="en-US"/>
        </a:p>
      </dgm:t>
    </dgm:pt>
    <dgm:pt modelId="{2A213943-FDA5-0F41-9302-913E151B7EE0}">
      <dgm:prSet phldrT="[Text]"/>
      <dgm:spPr/>
      <dgm:t>
        <a:bodyPr/>
        <a:lstStyle/>
        <a:p>
          <a:pPr rtl="0"/>
          <a:r>
            <a:rPr lang="en-US" dirty="0"/>
            <a:t>Community level</a:t>
          </a:r>
        </a:p>
      </dgm:t>
    </dgm:pt>
    <dgm:pt modelId="{B23BFB00-B142-6143-B08A-F16785CFFC3F}" type="parTrans" cxnId="{C2BA40CD-DB9C-D04D-8A03-5A406FED028C}">
      <dgm:prSet/>
      <dgm:spPr/>
      <dgm:t>
        <a:bodyPr/>
        <a:lstStyle/>
        <a:p>
          <a:endParaRPr lang="en-US"/>
        </a:p>
      </dgm:t>
    </dgm:pt>
    <dgm:pt modelId="{EDE8AC6E-5CD4-A148-BC9A-A22754C2E436}" type="sibTrans" cxnId="{C2BA40CD-DB9C-D04D-8A03-5A406FED028C}">
      <dgm:prSet/>
      <dgm:spPr/>
      <dgm:t>
        <a:bodyPr/>
        <a:lstStyle/>
        <a:p>
          <a:endParaRPr lang="en-US"/>
        </a:p>
      </dgm:t>
    </dgm:pt>
    <dgm:pt modelId="{21757D7A-9220-DD47-A7DB-209CE36944B1}">
      <dgm:prSet phldrT="[Text]"/>
      <dgm:spPr/>
      <dgm:t>
        <a:bodyPr/>
        <a:lstStyle/>
        <a:p>
          <a:pPr rtl="0"/>
          <a:r>
            <a:rPr lang="en-US" dirty="0"/>
            <a:t> Risk aversion towards start-ups </a:t>
          </a:r>
        </a:p>
      </dgm:t>
    </dgm:pt>
    <dgm:pt modelId="{1F3DBE26-B673-9546-AB41-199C6300C15A}" type="parTrans" cxnId="{E12FB29D-3706-2148-9097-4EA938BB6C81}">
      <dgm:prSet/>
      <dgm:spPr/>
      <dgm:t>
        <a:bodyPr/>
        <a:lstStyle/>
        <a:p>
          <a:endParaRPr lang="en-US"/>
        </a:p>
      </dgm:t>
    </dgm:pt>
    <dgm:pt modelId="{C3383769-589C-D34D-89EC-E135CB90B844}" type="sibTrans" cxnId="{E12FB29D-3706-2148-9097-4EA938BB6C81}">
      <dgm:prSet/>
      <dgm:spPr/>
      <dgm:t>
        <a:bodyPr/>
        <a:lstStyle/>
        <a:p>
          <a:endParaRPr lang="en-US"/>
        </a:p>
      </dgm:t>
    </dgm:pt>
    <dgm:pt modelId="{414657E9-E7D4-D247-9604-837DD1BE1015}">
      <dgm:prSet phldrT="[Text]"/>
      <dgm:spPr/>
      <dgm:t>
        <a:bodyPr/>
        <a:lstStyle/>
        <a:p>
          <a:pPr rtl="0"/>
          <a:r>
            <a:rPr lang="en-US" dirty="0"/>
            <a:t> No access to private financing </a:t>
          </a:r>
        </a:p>
      </dgm:t>
    </dgm:pt>
    <dgm:pt modelId="{0BCE9E00-FE0F-AD44-BC83-DF28F9FDF33A}" type="parTrans" cxnId="{30AB4F8E-5BD5-4E4C-BB1A-BDABF14C7712}">
      <dgm:prSet/>
      <dgm:spPr/>
      <dgm:t>
        <a:bodyPr/>
        <a:lstStyle/>
        <a:p>
          <a:endParaRPr lang="en-US"/>
        </a:p>
      </dgm:t>
    </dgm:pt>
    <dgm:pt modelId="{EF722364-8FA7-4146-AE89-D1CC0BBA226A}" type="sibTrans" cxnId="{30AB4F8E-5BD5-4E4C-BB1A-BDABF14C7712}">
      <dgm:prSet/>
      <dgm:spPr/>
      <dgm:t>
        <a:bodyPr/>
        <a:lstStyle/>
        <a:p>
          <a:endParaRPr lang="en-US"/>
        </a:p>
      </dgm:t>
    </dgm:pt>
    <dgm:pt modelId="{B22ABF41-A04C-46E4-82BD-801BEAFB1B94}">
      <dgm:prSet phldrT="[Text]"/>
      <dgm:spPr/>
      <dgm:t>
        <a:bodyPr/>
        <a:lstStyle/>
        <a:p>
          <a:pPr rtl="0"/>
          <a:r>
            <a:rPr lang="en-US" dirty="0"/>
            <a:t> Weak demand</a:t>
          </a:r>
        </a:p>
      </dgm:t>
    </dgm:pt>
    <dgm:pt modelId="{F9DCC4B8-7B5A-4424-993E-99A1ECD3A056}" type="parTrans" cxnId="{BA196477-0294-4D57-A04D-73BEF2FC24EA}">
      <dgm:prSet/>
      <dgm:spPr/>
      <dgm:t>
        <a:bodyPr/>
        <a:lstStyle/>
        <a:p>
          <a:endParaRPr lang="sv-SE"/>
        </a:p>
      </dgm:t>
    </dgm:pt>
    <dgm:pt modelId="{1B7F39FF-20CF-451B-84FD-36CE3C5C9D22}" type="sibTrans" cxnId="{BA196477-0294-4D57-A04D-73BEF2FC24EA}">
      <dgm:prSet/>
      <dgm:spPr/>
      <dgm:t>
        <a:bodyPr/>
        <a:lstStyle/>
        <a:p>
          <a:endParaRPr lang="sv-SE"/>
        </a:p>
      </dgm:t>
    </dgm:pt>
    <dgm:pt modelId="{AD9C9F97-C88A-A046-9E10-A8F10A574500}">
      <dgm:prSet phldrT="[Text]"/>
      <dgm:spPr/>
      <dgm:t>
        <a:bodyPr/>
        <a:lstStyle/>
        <a:p>
          <a:pPr rtl="0"/>
          <a:r>
            <a:rPr lang="en-US" dirty="0"/>
            <a:t> Underdeveloped capacity</a:t>
          </a:r>
        </a:p>
      </dgm:t>
    </dgm:pt>
    <dgm:pt modelId="{58202A39-27C4-4340-AB4B-3B7917CE487E}" type="sibTrans" cxnId="{B9FC5306-6CF8-0C4B-8110-2B63CF123298}">
      <dgm:prSet/>
      <dgm:spPr/>
      <dgm:t>
        <a:bodyPr/>
        <a:lstStyle/>
        <a:p>
          <a:endParaRPr lang="en-US"/>
        </a:p>
      </dgm:t>
    </dgm:pt>
    <dgm:pt modelId="{06CE4C40-076B-B14D-A300-F7B95DF02F7E}" type="parTrans" cxnId="{B9FC5306-6CF8-0C4B-8110-2B63CF123298}">
      <dgm:prSet/>
      <dgm:spPr/>
      <dgm:t>
        <a:bodyPr/>
        <a:lstStyle/>
        <a:p>
          <a:endParaRPr lang="en-US"/>
        </a:p>
      </dgm:t>
    </dgm:pt>
    <dgm:pt modelId="{4D251950-EFA9-0343-9195-9A3603026E2C}" type="pres">
      <dgm:prSet presAssocID="{96090982-8BA7-BB4C-8EC7-D99FF07AA62C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sv-SE"/>
        </a:p>
      </dgm:t>
    </dgm:pt>
    <dgm:pt modelId="{D379A098-D81D-5C4F-B174-C85FC39B2B05}" type="pres">
      <dgm:prSet presAssocID="{96090982-8BA7-BB4C-8EC7-D99FF07AA62C}" presName="children" presStyleCnt="0"/>
      <dgm:spPr/>
    </dgm:pt>
    <dgm:pt modelId="{7C3A8B50-4EF8-264B-9BA9-0C7D22426ABA}" type="pres">
      <dgm:prSet presAssocID="{96090982-8BA7-BB4C-8EC7-D99FF07AA62C}" presName="child1group" presStyleCnt="0"/>
      <dgm:spPr/>
    </dgm:pt>
    <dgm:pt modelId="{0B4CF793-4E70-A74A-9A75-07964A3A9238}" type="pres">
      <dgm:prSet presAssocID="{96090982-8BA7-BB4C-8EC7-D99FF07AA62C}" presName="child1" presStyleLbl="bgAcc1" presStyleIdx="0" presStyleCnt="4"/>
      <dgm:spPr/>
      <dgm:t>
        <a:bodyPr/>
        <a:lstStyle/>
        <a:p>
          <a:endParaRPr lang="sv-SE"/>
        </a:p>
      </dgm:t>
    </dgm:pt>
    <dgm:pt modelId="{983D6ECA-BD99-B84F-8EC7-D30F3DA36329}" type="pres">
      <dgm:prSet presAssocID="{96090982-8BA7-BB4C-8EC7-D99FF07AA62C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5C426E08-55F3-CF4B-B49B-A08916A3468B}" type="pres">
      <dgm:prSet presAssocID="{96090982-8BA7-BB4C-8EC7-D99FF07AA62C}" presName="child2group" presStyleCnt="0"/>
      <dgm:spPr/>
    </dgm:pt>
    <dgm:pt modelId="{DAF2EA53-CB99-A549-9695-4EFD9F110512}" type="pres">
      <dgm:prSet presAssocID="{96090982-8BA7-BB4C-8EC7-D99FF07AA62C}" presName="child2" presStyleLbl="bgAcc1" presStyleIdx="1" presStyleCnt="4"/>
      <dgm:spPr/>
      <dgm:t>
        <a:bodyPr/>
        <a:lstStyle/>
        <a:p>
          <a:endParaRPr lang="sv-SE"/>
        </a:p>
      </dgm:t>
    </dgm:pt>
    <dgm:pt modelId="{7AC0FB8B-1551-B747-AFBC-AD220CC972D4}" type="pres">
      <dgm:prSet presAssocID="{96090982-8BA7-BB4C-8EC7-D99FF07AA62C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8DC79345-2E8A-E44D-88A0-7FB555612C3B}" type="pres">
      <dgm:prSet presAssocID="{96090982-8BA7-BB4C-8EC7-D99FF07AA62C}" presName="child3group" presStyleCnt="0"/>
      <dgm:spPr/>
    </dgm:pt>
    <dgm:pt modelId="{CC566BD5-2B8E-5C4E-A523-938A8B15E20A}" type="pres">
      <dgm:prSet presAssocID="{96090982-8BA7-BB4C-8EC7-D99FF07AA62C}" presName="child3" presStyleLbl="bgAcc1" presStyleIdx="2" presStyleCnt="4"/>
      <dgm:spPr/>
      <dgm:t>
        <a:bodyPr/>
        <a:lstStyle/>
        <a:p>
          <a:endParaRPr lang="sv-SE"/>
        </a:p>
      </dgm:t>
    </dgm:pt>
    <dgm:pt modelId="{4F57C886-76BC-444F-9265-C5B5FC3937A7}" type="pres">
      <dgm:prSet presAssocID="{96090982-8BA7-BB4C-8EC7-D99FF07AA62C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D700E463-1452-DD4E-B1D3-7C1960C08B6F}" type="pres">
      <dgm:prSet presAssocID="{96090982-8BA7-BB4C-8EC7-D99FF07AA62C}" presName="child4group" presStyleCnt="0"/>
      <dgm:spPr/>
    </dgm:pt>
    <dgm:pt modelId="{3393745D-37E7-3B44-B991-A4EA2F201082}" type="pres">
      <dgm:prSet presAssocID="{96090982-8BA7-BB4C-8EC7-D99FF07AA62C}" presName="child4" presStyleLbl="bgAcc1" presStyleIdx="3" presStyleCnt="4"/>
      <dgm:spPr/>
      <dgm:t>
        <a:bodyPr/>
        <a:lstStyle/>
        <a:p>
          <a:endParaRPr lang="sv-SE"/>
        </a:p>
      </dgm:t>
    </dgm:pt>
    <dgm:pt modelId="{047728BC-36B6-024C-B1BC-9C081D2E2F01}" type="pres">
      <dgm:prSet presAssocID="{96090982-8BA7-BB4C-8EC7-D99FF07AA62C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9FEB8BD0-30A6-7B48-AA24-52E2D60E7584}" type="pres">
      <dgm:prSet presAssocID="{96090982-8BA7-BB4C-8EC7-D99FF07AA62C}" presName="childPlaceholder" presStyleCnt="0"/>
      <dgm:spPr/>
    </dgm:pt>
    <dgm:pt modelId="{15B09EC8-829B-714A-8475-19821C5ED5A9}" type="pres">
      <dgm:prSet presAssocID="{96090982-8BA7-BB4C-8EC7-D99FF07AA62C}" presName="circle" presStyleCnt="0"/>
      <dgm:spPr/>
    </dgm:pt>
    <dgm:pt modelId="{4EEC548E-53E6-6A41-9217-7145CD08192C}" type="pres">
      <dgm:prSet presAssocID="{96090982-8BA7-BB4C-8EC7-D99FF07AA62C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C2603BE4-7CA0-8149-B194-8C11CC327E19}" type="pres">
      <dgm:prSet presAssocID="{96090982-8BA7-BB4C-8EC7-D99FF07AA62C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07775CC6-A705-854B-9DC9-B9A1FE0FC29E}" type="pres">
      <dgm:prSet presAssocID="{96090982-8BA7-BB4C-8EC7-D99FF07AA62C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64BAEBD1-007F-AE4F-808B-D6319BE2E7B1}" type="pres">
      <dgm:prSet presAssocID="{96090982-8BA7-BB4C-8EC7-D99FF07AA62C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579E0C89-A0F9-C545-A86B-23FB0C6AC5A7}" type="pres">
      <dgm:prSet presAssocID="{96090982-8BA7-BB4C-8EC7-D99FF07AA62C}" presName="quadrantPlaceholder" presStyleCnt="0"/>
      <dgm:spPr/>
    </dgm:pt>
    <dgm:pt modelId="{0CDF8F83-8282-9F46-BB5B-A6753D44ED2F}" type="pres">
      <dgm:prSet presAssocID="{96090982-8BA7-BB4C-8EC7-D99FF07AA62C}" presName="center1" presStyleLbl="fgShp" presStyleIdx="0" presStyleCnt="2"/>
      <dgm:spPr/>
    </dgm:pt>
    <dgm:pt modelId="{3D6185F7-089A-EA4B-B3EE-6816C6F0D6E5}" type="pres">
      <dgm:prSet presAssocID="{96090982-8BA7-BB4C-8EC7-D99FF07AA62C}" presName="center2" presStyleLbl="fgShp" presStyleIdx="1" presStyleCnt="2"/>
      <dgm:spPr/>
    </dgm:pt>
  </dgm:ptLst>
  <dgm:cxnLst>
    <dgm:cxn modelId="{984900C7-110D-C148-ABC3-390845B5906C}" type="presOf" srcId="{79068888-9923-B64C-BF06-0F9A607485BD}" destId="{7AC0FB8B-1551-B747-AFBC-AD220CC972D4}" srcOrd="1" destOrd="1" presId="urn:microsoft.com/office/officeart/2005/8/layout/cycle4"/>
    <dgm:cxn modelId="{8EE623E3-0581-0C4B-A1D7-809F90C1DB8F}" type="presOf" srcId="{79068888-9923-B64C-BF06-0F9A607485BD}" destId="{DAF2EA53-CB99-A549-9695-4EFD9F110512}" srcOrd="0" destOrd="1" presId="urn:microsoft.com/office/officeart/2005/8/layout/cycle4"/>
    <dgm:cxn modelId="{B9FC5306-6CF8-0C4B-8110-2B63CF123298}" srcId="{2A213943-FDA5-0F41-9302-913E151B7EE0}" destId="{AD9C9F97-C88A-A046-9E10-A8F10A574500}" srcOrd="1" destOrd="0" parTransId="{06CE4C40-076B-B14D-A300-F7B95DF02F7E}" sibTransId="{58202A39-27C4-4340-AB4B-3B7917CE487E}"/>
    <dgm:cxn modelId="{C6A2F0E4-9F5A-2445-B9CB-C8BC4B7666D9}" type="presOf" srcId="{A70617BA-A50F-6A4C-AF98-4046EF53DF44}" destId="{C2603BE4-7CA0-8149-B194-8C11CC327E19}" srcOrd="0" destOrd="0" presId="urn:microsoft.com/office/officeart/2005/8/layout/cycle4"/>
    <dgm:cxn modelId="{A06E1D59-5066-0145-AF60-694C3CFD4BA1}" type="presOf" srcId="{AD9C9F97-C88A-A046-9E10-A8F10A574500}" destId="{3393745D-37E7-3B44-B991-A4EA2F201082}" srcOrd="0" destOrd="1" presId="urn:microsoft.com/office/officeart/2005/8/layout/cycle4"/>
    <dgm:cxn modelId="{B66BE36E-E3E4-3148-9CF1-9B889FE806CD}" type="presOf" srcId="{10BFC2EE-6E09-1047-A982-AEA794524C50}" destId="{0B4CF793-4E70-A74A-9A75-07964A3A9238}" srcOrd="0" destOrd="1" presId="urn:microsoft.com/office/officeart/2005/8/layout/cycle4"/>
    <dgm:cxn modelId="{5A54B950-67A3-7145-BCBB-310C7BBDB0A5}" type="presOf" srcId="{10BFC2EE-6E09-1047-A982-AEA794524C50}" destId="{983D6ECA-BD99-B84F-8EC7-D30F3DA36329}" srcOrd="1" destOrd="1" presId="urn:microsoft.com/office/officeart/2005/8/layout/cycle4"/>
    <dgm:cxn modelId="{BA196477-0294-4D57-A04D-73BEF2FC24EA}" srcId="{2A213943-FDA5-0F41-9302-913E151B7EE0}" destId="{B22ABF41-A04C-46E4-82BD-801BEAFB1B94}" srcOrd="2" destOrd="0" parTransId="{F9DCC4B8-7B5A-4424-993E-99A1ECD3A056}" sibTransId="{1B7F39FF-20CF-451B-84FD-36CE3C5C9D22}"/>
    <dgm:cxn modelId="{F5E2D37D-8BCC-854E-9208-4D1FED28655B}" type="presOf" srcId="{414657E9-E7D4-D247-9604-837DD1BE1015}" destId="{4F57C886-76BC-444F-9265-C5B5FC3937A7}" srcOrd="1" destOrd="1" presId="urn:microsoft.com/office/officeart/2005/8/layout/cycle4"/>
    <dgm:cxn modelId="{30AB4F8E-5BD5-4E4C-BB1A-BDABF14C7712}" srcId="{13C77E28-BF21-544E-AAFB-1E6929CDE9C0}" destId="{414657E9-E7D4-D247-9604-837DD1BE1015}" srcOrd="1" destOrd="0" parTransId="{0BCE9E00-FE0F-AD44-BC83-DF28F9FDF33A}" sibTransId="{EF722364-8FA7-4146-AE89-D1CC0BBA226A}"/>
    <dgm:cxn modelId="{E08DF470-D81E-7641-8688-DDCD7BCB465B}" srcId="{96090982-8BA7-BB4C-8EC7-D99FF07AA62C}" destId="{13C77E28-BF21-544E-AAFB-1E6929CDE9C0}" srcOrd="2" destOrd="0" parTransId="{1C922DA4-D452-EC46-AC21-C99FFBCC095C}" sibTransId="{57AE7F1E-3AD8-DA42-9FCD-85D88C1880A6}"/>
    <dgm:cxn modelId="{D7772291-351C-42D0-8445-500690A998F2}" type="presOf" srcId="{B22ABF41-A04C-46E4-82BD-801BEAFB1B94}" destId="{3393745D-37E7-3B44-B991-A4EA2F201082}" srcOrd="0" destOrd="2" presId="urn:microsoft.com/office/officeart/2005/8/layout/cycle4"/>
    <dgm:cxn modelId="{35B0C486-8128-D041-B99B-756E78E3FDF2}" type="presOf" srcId="{69E7EB73-30F3-C046-ABDE-68390DBC8FE0}" destId="{4F57C886-76BC-444F-9265-C5B5FC3937A7}" srcOrd="1" destOrd="0" presId="urn:microsoft.com/office/officeart/2005/8/layout/cycle4"/>
    <dgm:cxn modelId="{82095AA9-918E-5649-912D-11C2771DC64C}" type="presOf" srcId="{414657E9-E7D4-D247-9604-837DD1BE1015}" destId="{CC566BD5-2B8E-5C4E-A523-938A8B15E20A}" srcOrd="0" destOrd="1" presId="urn:microsoft.com/office/officeart/2005/8/layout/cycle4"/>
    <dgm:cxn modelId="{386292E3-E047-3D4F-8247-BD6744D8770E}" type="presOf" srcId="{13C77E28-BF21-544E-AAFB-1E6929CDE9C0}" destId="{07775CC6-A705-854B-9DC9-B9A1FE0FC29E}" srcOrd="0" destOrd="0" presId="urn:microsoft.com/office/officeart/2005/8/layout/cycle4"/>
    <dgm:cxn modelId="{D1F9C7C2-E16B-4640-8D8B-64F2E2ED61A9}" srcId="{2F2237B8-7FF0-4244-B453-A965421B8DE3}" destId="{10BFC2EE-6E09-1047-A982-AEA794524C50}" srcOrd="1" destOrd="0" parTransId="{9324D32F-A8C1-3744-A801-9BA9B3D2E1D9}" sibTransId="{E4C90218-D263-1B4E-A32D-CD44B5D9BC20}"/>
    <dgm:cxn modelId="{09B45A05-0EAF-5E43-B8C2-87B86FC4F539}" srcId="{A70617BA-A50F-6A4C-AF98-4046EF53DF44}" destId="{DBD58A64-F38F-1443-BCD5-60C05706EDFD}" srcOrd="0" destOrd="0" parTransId="{6FCBFD7C-3E39-9E41-95E6-CAB32ADBD6AE}" sibTransId="{9B715624-4382-314A-87A2-A9E2AB4CF3E8}"/>
    <dgm:cxn modelId="{B22ED9C6-3A53-41BD-8132-C9437076D303}" type="presOf" srcId="{B22ABF41-A04C-46E4-82BD-801BEAFB1B94}" destId="{047728BC-36B6-024C-B1BC-9C081D2E2F01}" srcOrd="1" destOrd="2" presId="urn:microsoft.com/office/officeart/2005/8/layout/cycle4"/>
    <dgm:cxn modelId="{C898F51E-9C41-AA4E-B94B-83319224C0B3}" srcId="{13C77E28-BF21-544E-AAFB-1E6929CDE9C0}" destId="{69E7EB73-30F3-C046-ABDE-68390DBC8FE0}" srcOrd="0" destOrd="0" parTransId="{00E28F80-733E-8B43-BFC4-08F498B4B616}" sibTransId="{4BCA1DF1-7E31-334E-96BF-52312A816F4A}"/>
    <dgm:cxn modelId="{E8F15AF4-2593-074C-BF0D-0BA759AE20FC}" srcId="{96090982-8BA7-BB4C-8EC7-D99FF07AA62C}" destId="{A70617BA-A50F-6A4C-AF98-4046EF53DF44}" srcOrd="1" destOrd="0" parTransId="{F49C58DA-23C4-0F40-A35A-6F7ABDDC4F01}" sibTransId="{AAC0645D-A184-4A49-A1C2-5598C540D454}"/>
    <dgm:cxn modelId="{66893C55-6EF7-9B42-9FD9-923EBFFA4AE1}" type="presOf" srcId="{DBD58A64-F38F-1443-BCD5-60C05706EDFD}" destId="{7AC0FB8B-1551-B747-AFBC-AD220CC972D4}" srcOrd="1" destOrd="0" presId="urn:microsoft.com/office/officeart/2005/8/layout/cycle4"/>
    <dgm:cxn modelId="{505CC6FB-B588-A945-8D3C-30E7CF16D7B1}" type="presOf" srcId="{2F2237B8-7FF0-4244-B453-A965421B8DE3}" destId="{4EEC548E-53E6-6A41-9217-7145CD08192C}" srcOrd="0" destOrd="0" presId="urn:microsoft.com/office/officeart/2005/8/layout/cycle4"/>
    <dgm:cxn modelId="{F47CFAC2-3108-1240-AC40-A6D518BEC6FE}" type="presOf" srcId="{DBD58A64-F38F-1443-BCD5-60C05706EDFD}" destId="{DAF2EA53-CB99-A549-9695-4EFD9F110512}" srcOrd="0" destOrd="0" presId="urn:microsoft.com/office/officeart/2005/8/layout/cycle4"/>
    <dgm:cxn modelId="{C3586453-5241-6248-9924-73F8C5A85392}" type="presOf" srcId="{69E7EB73-30F3-C046-ABDE-68390DBC8FE0}" destId="{CC566BD5-2B8E-5C4E-A523-938A8B15E20A}" srcOrd="0" destOrd="0" presId="urn:microsoft.com/office/officeart/2005/8/layout/cycle4"/>
    <dgm:cxn modelId="{BB059B87-17F9-F941-AD61-595BB63384A2}" type="presOf" srcId="{2A213943-FDA5-0F41-9302-913E151B7EE0}" destId="{64BAEBD1-007F-AE4F-808B-D6319BE2E7B1}" srcOrd="0" destOrd="0" presId="urn:microsoft.com/office/officeart/2005/8/layout/cycle4"/>
    <dgm:cxn modelId="{2BA9A998-C99D-0D44-91D7-EE0CA14B7471}" srcId="{2F2237B8-7FF0-4244-B453-A965421B8DE3}" destId="{7E2045C1-F64D-E04E-A647-71707B67ACD6}" srcOrd="0" destOrd="0" parTransId="{68417E36-A79D-DD47-B9D7-E06082E3677F}" sibTransId="{678E0C0C-BE44-2946-9816-B0BC8BEC1DF5}"/>
    <dgm:cxn modelId="{DA9FC386-9126-7E45-9FB3-5184B3A9E240}" type="presOf" srcId="{21757D7A-9220-DD47-A7DB-209CE36944B1}" destId="{047728BC-36B6-024C-B1BC-9C081D2E2F01}" srcOrd="1" destOrd="0" presId="urn:microsoft.com/office/officeart/2005/8/layout/cycle4"/>
    <dgm:cxn modelId="{93F1FDEB-10F4-814F-AC54-5B00EC189DC8}" type="presOf" srcId="{96090982-8BA7-BB4C-8EC7-D99FF07AA62C}" destId="{4D251950-EFA9-0343-9195-9A3603026E2C}" srcOrd="0" destOrd="0" presId="urn:microsoft.com/office/officeart/2005/8/layout/cycle4"/>
    <dgm:cxn modelId="{E12FB29D-3706-2148-9097-4EA938BB6C81}" srcId="{2A213943-FDA5-0F41-9302-913E151B7EE0}" destId="{21757D7A-9220-DD47-A7DB-209CE36944B1}" srcOrd="0" destOrd="0" parTransId="{1F3DBE26-B673-9546-AB41-199C6300C15A}" sibTransId="{C3383769-589C-D34D-89EC-E135CB90B844}"/>
    <dgm:cxn modelId="{B172A877-EAF5-974B-86B2-5590B12D8EDF}" type="presOf" srcId="{7E2045C1-F64D-E04E-A647-71707B67ACD6}" destId="{983D6ECA-BD99-B84F-8EC7-D30F3DA36329}" srcOrd="1" destOrd="0" presId="urn:microsoft.com/office/officeart/2005/8/layout/cycle4"/>
    <dgm:cxn modelId="{3F94B026-225E-B04D-A4DE-AF6A71BE182E}" srcId="{A70617BA-A50F-6A4C-AF98-4046EF53DF44}" destId="{79068888-9923-B64C-BF06-0F9A607485BD}" srcOrd="1" destOrd="0" parTransId="{B80C4D0E-154D-6A4D-946D-75D60974D155}" sibTransId="{C00A5083-5FB4-214A-AD0A-D688AB169F20}"/>
    <dgm:cxn modelId="{331CD54A-31E0-A14B-A998-B5040A360B8B}" type="presOf" srcId="{AD9C9F97-C88A-A046-9E10-A8F10A574500}" destId="{047728BC-36B6-024C-B1BC-9C081D2E2F01}" srcOrd="1" destOrd="1" presId="urn:microsoft.com/office/officeart/2005/8/layout/cycle4"/>
    <dgm:cxn modelId="{0BCF9EB0-3D62-CE47-B367-AD9D26B24C7D}" type="presOf" srcId="{7E2045C1-F64D-E04E-A647-71707B67ACD6}" destId="{0B4CF793-4E70-A74A-9A75-07964A3A9238}" srcOrd="0" destOrd="0" presId="urn:microsoft.com/office/officeart/2005/8/layout/cycle4"/>
    <dgm:cxn modelId="{30C41C6A-1035-9C4D-A88D-4DE3D7C54963}" srcId="{96090982-8BA7-BB4C-8EC7-D99FF07AA62C}" destId="{2F2237B8-7FF0-4244-B453-A965421B8DE3}" srcOrd="0" destOrd="0" parTransId="{CD493514-0998-B84C-98DA-B9EE7AD48486}" sibTransId="{00BAE4F9-F49D-1944-8AEC-000DCC5012FC}"/>
    <dgm:cxn modelId="{195FEE1B-F652-EC43-9F37-E60920AF3458}" type="presOf" srcId="{21757D7A-9220-DD47-A7DB-209CE36944B1}" destId="{3393745D-37E7-3B44-B991-A4EA2F201082}" srcOrd="0" destOrd="0" presId="urn:microsoft.com/office/officeart/2005/8/layout/cycle4"/>
    <dgm:cxn modelId="{C2BA40CD-DB9C-D04D-8A03-5A406FED028C}" srcId="{96090982-8BA7-BB4C-8EC7-D99FF07AA62C}" destId="{2A213943-FDA5-0F41-9302-913E151B7EE0}" srcOrd="3" destOrd="0" parTransId="{B23BFB00-B142-6143-B08A-F16785CFFC3F}" sibTransId="{EDE8AC6E-5CD4-A148-BC9A-A22754C2E436}"/>
    <dgm:cxn modelId="{9A33ADE8-CAC2-D54F-8A22-4CA9F6186C13}" type="presParOf" srcId="{4D251950-EFA9-0343-9195-9A3603026E2C}" destId="{D379A098-D81D-5C4F-B174-C85FC39B2B05}" srcOrd="0" destOrd="0" presId="urn:microsoft.com/office/officeart/2005/8/layout/cycle4"/>
    <dgm:cxn modelId="{2B07E409-86B3-1749-95E8-84AF4E5728E9}" type="presParOf" srcId="{D379A098-D81D-5C4F-B174-C85FC39B2B05}" destId="{7C3A8B50-4EF8-264B-9BA9-0C7D22426ABA}" srcOrd="0" destOrd="0" presId="urn:microsoft.com/office/officeart/2005/8/layout/cycle4"/>
    <dgm:cxn modelId="{62F04F0D-4B3C-1F4D-B2D1-C65DDC930C32}" type="presParOf" srcId="{7C3A8B50-4EF8-264B-9BA9-0C7D22426ABA}" destId="{0B4CF793-4E70-A74A-9A75-07964A3A9238}" srcOrd="0" destOrd="0" presId="urn:microsoft.com/office/officeart/2005/8/layout/cycle4"/>
    <dgm:cxn modelId="{0A04A326-D444-4A4B-9444-935D644BC6E9}" type="presParOf" srcId="{7C3A8B50-4EF8-264B-9BA9-0C7D22426ABA}" destId="{983D6ECA-BD99-B84F-8EC7-D30F3DA36329}" srcOrd="1" destOrd="0" presId="urn:microsoft.com/office/officeart/2005/8/layout/cycle4"/>
    <dgm:cxn modelId="{8410B10D-9DB3-1E4A-A96F-6E3FB9F462E5}" type="presParOf" srcId="{D379A098-D81D-5C4F-B174-C85FC39B2B05}" destId="{5C426E08-55F3-CF4B-B49B-A08916A3468B}" srcOrd="1" destOrd="0" presId="urn:microsoft.com/office/officeart/2005/8/layout/cycle4"/>
    <dgm:cxn modelId="{E3D1DBC5-E64C-A840-B7F6-4320C6FBD12C}" type="presParOf" srcId="{5C426E08-55F3-CF4B-B49B-A08916A3468B}" destId="{DAF2EA53-CB99-A549-9695-4EFD9F110512}" srcOrd="0" destOrd="0" presId="urn:microsoft.com/office/officeart/2005/8/layout/cycle4"/>
    <dgm:cxn modelId="{A883ACD7-5509-0441-A5B5-C3913E83F606}" type="presParOf" srcId="{5C426E08-55F3-CF4B-B49B-A08916A3468B}" destId="{7AC0FB8B-1551-B747-AFBC-AD220CC972D4}" srcOrd="1" destOrd="0" presId="urn:microsoft.com/office/officeart/2005/8/layout/cycle4"/>
    <dgm:cxn modelId="{09C9A198-2205-2C4C-AF1D-D5338A57D4D5}" type="presParOf" srcId="{D379A098-D81D-5C4F-B174-C85FC39B2B05}" destId="{8DC79345-2E8A-E44D-88A0-7FB555612C3B}" srcOrd="2" destOrd="0" presId="urn:microsoft.com/office/officeart/2005/8/layout/cycle4"/>
    <dgm:cxn modelId="{F22764A9-2670-844E-A1D6-7FB2DB6CDECD}" type="presParOf" srcId="{8DC79345-2E8A-E44D-88A0-7FB555612C3B}" destId="{CC566BD5-2B8E-5C4E-A523-938A8B15E20A}" srcOrd="0" destOrd="0" presId="urn:microsoft.com/office/officeart/2005/8/layout/cycle4"/>
    <dgm:cxn modelId="{26376757-3B46-5243-BE35-2A9D985AB31C}" type="presParOf" srcId="{8DC79345-2E8A-E44D-88A0-7FB555612C3B}" destId="{4F57C886-76BC-444F-9265-C5B5FC3937A7}" srcOrd="1" destOrd="0" presId="urn:microsoft.com/office/officeart/2005/8/layout/cycle4"/>
    <dgm:cxn modelId="{8E2E862D-CC77-AF44-9E0B-9066C5111C72}" type="presParOf" srcId="{D379A098-D81D-5C4F-B174-C85FC39B2B05}" destId="{D700E463-1452-DD4E-B1D3-7C1960C08B6F}" srcOrd="3" destOrd="0" presId="urn:microsoft.com/office/officeart/2005/8/layout/cycle4"/>
    <dgm:cxn modelId="{069D9FBF-6974-5F4D-99D5-82C2D52F983B}" type="presParOf" srcId="{D700E463-1452-DD4E-B1D3-7C1960C08B6F}" destId="{3393745D-37E7-3B44-B991-A4EA2F201082}" srcOrd="0" destOrd="0" presId="urn:microsoft.com/office/officeart/2005/8/layout/cycle4"/>
    <dgm:cxn modelId="{1A5C3014-360A-844E-A2A1-267AC1B9FC66}" type="presParOf" srcId="{D700E463-1452-DD4E-B1D3-7C1960C08B6F}" destId="{047728BC-36B6-024C-B1BC-9C081D2E2F01}" srcOrd="1" destOrd="0" presId="urn:microsoft.com/office/officeart/2005/8/layout/cycle4"/>
    <dgm:cxn modelId="{EA388496-CA2F-5849-9570-2906A947813F}" type="presParOf" srcId="{D379A098-D81D-5C4F-B174-C85FC39B2B05}" destId="{9FEB8BD0-30A6-7B48-AA24-52E2D60E7584}" srcOrd="4" destOrd="0" presId="urn:microsoft.com/office/officeart/2005/8/layout/cycle4"/>
    <dgm:cxn modelId="{A1E9F164-0678-F847-89FD-B876115AC0F8}" type="presParOf" srcId="{4D251950-EFA9-0343-9195-9A3603026E2C}" destId="{15B09EC8-829B-714A-8475-19821C5ED5A9}" srcOrd="1" destOrd="0" presId="urn:microsoft.com/office/officeart/2005/8/layout/cycle4"/>
    <dgm:cxn modelId="{4D790A7A-EFB1-F948-B08A-E77552615DED}" type="presParOf" srcId="{15B09EC8-829B-714A-8475-19821C5ED5A9}" destId="{4EEC548E-53E6-6A41-9217-7145CD08192C}" srcOrd="0" destOrd="0" presId="urn:microsoft.com/office/officeart/2005/8/layout/cycle4"/>
    <dgm:cxn modelId="{8267672B-8C90-9946-8F46-BA650460EB2B}" type="presParOf" srcId="{15B09EC8-829B-714A-8475-19821C5ED5A9}" destId="{C2603BE4-7CA0-8149-B194-8C11CC327E19}" srcOrd="1" destOrd="0" presId="urn:microsoft.com/office/officeart/2005/8/layout/cycle4"/>
    <dgm:cxn modelId="{ED0BB4A7-E938-3944-BB94-91165BC41262}" type="presParOf" srcId="{15B09EC8-829B-714A-8475-19821C5ED5A9}" destId="{07775CC6-A705-854B-9DC9-B9A1FE0FC29E}" srcOrd="2" destOrd="0" presId="urn:microsoft.com/office/officeart/2005/8/layout/cycle4"/>
    <dgm:cxn modelId="{F29877E1-B473-EE43-A5F7-DB02B27CACD2}" type="presParOf" srcId="{15B09EC8-829B-714A-8475-19821C5ED5A9}" destId="{64BAEBD1-007F-AE4F-808B-D6319BE2E7B1}" srcOrd="3" destOrd="0" presId="urn:microsoft.com/office/officeart/2005/8/layout/cycle4"/>
    <dgm:cxn modelId="{529E547D-404F-A544-9AE4-16B507CC82C9}" type="presParOf" srcId="{15B09EC8-829B-714A-8475-19821C5ED5A9}" destId="{579E0C89-A0F9-C545-A86B-23FB0C6AC5A7}" srcOrd="4" destOrd="0" presId="urn:microsoft.com/office/officeart/2005/8/layout/cycle4"/>
    <dgm:cxn modelId="{DEBF45FF-4FE1-EE45-ACAC-318D65856F4B}" type="presParOf" srcId="{4D251950-EFA9-0343-9195-9A3603026E2C}" destId="{0CDF8F83-8282-9F46-BB5B-A6753D44ED2F}" srcOrd="2" destOrd="0" presId="urn:microsoft.com/office/officeart/2005/8/layout/cycle4"/>
    <dgm:cxn modelId="{B3208911-8282-1E44-ABA1-045993724809}" type="presParOf" srcId="{4D251950-EFA9-0343-9195-9A3603026E2C}" destId="{3D6185F7-089A-EA4B-B3EE-6816C6F0D6E5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BA2FF3A-E9A3-3B42-92E7-0255FEFF0E09}" type="doc">
      <dgm:prSet loTypeId="urn:microsoft.com/office/officeart/2008/layout/AccentedPicture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6038428-F2BF-F146-985A-32BD41771BA6}">
      <dgm:prSet phldrT="[Text]" custT="1"/>
      <dgm:spPr/>
      <dgm:t>
        <a:bodyPr/>
        <a:lstStyle/>
        <a:p>
          <a:pPr rtl="0"/>
          <a:r>
            <a:rPr lang="en-US" sz="2000" dirty="0"/>
            <a:t>Jerash</a:t>
          </a:r>
        </a:p>
      </dgm:t>
    </dgm:pt>
    <dgm:pt modelId="{0F2E83E7-3395-B843-98D2-F36BC4CE3A65}" type="parTrans" cxnId="{27A75F5F-257A-DF44-90A0-DC7FCF170B85}">
      <dgm:prSet/>
      <dgm:spPr/>
      <dgm:t>
        <a:bodyPr/>
        <a:lstStyle/>
        <a:p>
          <a:endParaRPr lang="en-US"/>
        </a:p>
      </dgm:t>
    </dgm:pt>
    <dgm:pt modelId="{B47914F2-765F-3D47-A61A-1A1D5A9A8B05}" type="sibTrans" cxnId="{27A75F5F-257A-DF44-90A0-DC7FCF170B85}">
      <dgm:prSet/>
      <dgm:spPr/>
      <dgm:t>
        <a:bodyPr/>
        <a:lstStyle/>
        <a:p>
          <a:endParaRPr lang="en-US"/>
        </a:p>
      </dgm:t>
    </dgm:pt>
    <dgm:pt modelId="{E2E894ED-BDA3-534D-934F-003111C5BC61}">
      <dgm:prSet phldrT="[Text]" custT="1"/>
      <dgm:spPr/>
      <dgm:t>
        <a:bodyPr/>
        <a:lstStyle/>
        <a:p>
          <a:pPr rtl="0"/>
          <a:r>
            <a:rPr lang="en-US" sz="2000" dirty="0"/>
            <a:t>Madaba</a:t>
          </a:r>
        </a:p>
      </dgm:t>
    </dgm:pt>
    <dgm:pt modelId="{5BA09882-30C2-A246-ACC4-48D7764440EF}" type="parTrans" cxnId="{5301779F-3FC6-5642-9722-910D6249AB41}">
      <dgm:prSet/>
      <dgm:spPr/>
      <dgm:t>
        <a:bodyPr/>
        <a:lstStyle/>
        <a:p>
          <a:endParaRPr lang="en-US"/>
        </a:p>
      </dgm:t>
    </dgm:pt>
    <dgm:pt modelId="{F6F7B66B-571A-304C-B978-BF787D06D388}" type="sibTrans" cxnId="{5301779F-3FC6-5642-9722-910D6249AB41}">
      <dgm:prSet/>
      <dgm:spPr/>
      <dgm:t>
        <a:bodyPr/>
        <a:lstStyle/>
        <a:p>
          <a:endParaRPr lang="en-US"/>
        </a:p>
      </dgm:t>
    </dgm:pt>
    <dgm:pt modelId="{8B7E11D2-1015-8546-907E-7FB37714EC86}">
      <dgm:prSet phldrT="[Text]" custT="1"/>
      <dgm:spPr/>
      <dgm:t>
        <a:bodyPr/>
        <a:lstStyle/>
        <a:p>
          <a:pPr rtl="0"/>
          <a:r>
            <a:rPr lang="en-US" sz="2000" dirty="0" err="1"/>
            <a:t>Karak</a:t>
          </a:r>
          <a:endParaRPr lang="en-US" sz="2000" dirty="0"/>
        </a:p>
      </dgm:t>
    </dgm:pt>
    <dgm:pt modelId="{6417DCC1-651B-4342-8DB0-FA19B24248EF}" type="parTrans" cxnId="{BE218354-97B1-834C-9A07-BB767B3197B6}">
      <dgm:prSet/>
      <dgm:spPr/>
      <dgm:t>
        <a:bodyPr/>
        <a:lstStyle/>
        <a:p>
          <a:endParaRPr lang="en-US"/>
        </a:p>
      </dgm:t>
    </dgm:pt>
    <dgm:pt modelId="{C96DEC17-2E7B-F145-9CCF-C69319F69012}" type="sibTrans" cxnId="{BE218354-97B1-834C-9A07-BB767B3197B6}">
      <dgm:prSet/>
      <dgm:spPr/>
      <dgm:t>
        <a:bodyPr/>
        <a:lstStyle/>
        <a:p>
          <a:endParaRPr lang="en-US"/>
        </a:p>
      </dgm:t>
    </dgm:pt>
    <dgm:pt modelId="{4B8BE3E6-2B3D-7C4C-888E-B10ADE00B27F}">
      <dgm:prSet phldrT="[Text]"/>
      <dgm:spPr/>
      <dgm:t>
        <a:bodyPr/>
        <a:lstStyle/>
        <a:p>
          <a:pPr rtl="0"/>
          <a:endParaRPr lang="en-US" dirty="0"/>
        </a:p>
      </dgm:t>
    </dgm:pt>
    <dgm:pt modelId="{9B5ED9FA-554B-EC44-903E-99002C10734F}" type="sibTrans" cxnId="{E81E42A3-CBBB-CC43-B314-647C7DEDEA2A}">
      <dgm:prSet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5000" r="-35000"/>
          </a:stretch>
        </a:blipFill>
      </dgm:spPr>
      <dgm:t>
        <a:bodyPr/>
        <a:lstStyle/>
        <a:p>
          <a:endParaRPr lang="en-US"/>
        </a:p>
      </dgm:t>
    </dgm:pt>
    <dgm:pt modelId="{F9A5AAD0-F3E0-FC4D-AB8C-3237578E04CC}" type="parTrans" cxnId="{E81E42A3-CBBB-CC43-B314-647C7DEDEA2A}">
      <dgm:prSet/>
      <dgm:spPr/>
      <dgm:t>
        <a:bodyPr/>
        <a:lstStyle/>
        <a:p>
          <a:endParaRPr lang="en-US"/>
        </a:p>
      </dgm:t>
    </dgm:pt>
    <dgm:pt modelId="{BE60C671-C595-924C-96AE-1509D54062E1}" type="pres">
      <dgm:prSet presAssocID="{1BA2FF3A-E9A3-3B42-92E7-0255FEFF0E09}" presName="Name0" presStyleCnt="0">
        <dgm:presLayoutVars>
          <dgm:dir/>
        </dgm:presLayoutVars>
      </dgm:prSet>
      <dgm:spPr/>
      <dgm:t>
        <a:bodyPr/>
        <a:lstStyle/>
        <a:p>
          <a:endParaRPr lang="sv-SE"/>
        </a:p>
      </dgm:t>
    </dgm:pt>
    <dgm:pt modelId="{2D072E46-BE4F-2E4C-B51E-251255AF1D1E}" type="pres">
      <dgm:prSet presAssocID="{9B5ED9FA-554B-EC44-903E-99002C10734F}" presName="picture_1" presStyleLbl="bgImgPlace1" presStyleIdx="0" presStyleCnt="1"/>
      <dgm:spPr/>
      <dgm:t>
        <a:bodyPr/>
        <a:lstStyle/>
        <a:p>
          <a:endParaRPr lang="sv-SE"/>
        </a:p>
      </dgm:t>
    </dgm:pt>
    <dgm:pt modelId="{C6678F3A-93F8-5543-AAB7-81B4809BE8E7}" type="pres">
      <dgm:prSet presAssocID="{4B8BE3E6-2B3D-7C4C-888E-B10ADE00B27F}" presName="text_1" presStyleLbl="node1" presStyleIdx="0" presStyleCnt="0" custLinFactX="-20438" custLinFactNeighborX="-100000" custLinFactNeighborY="634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A5549C3E-FE6D-7543-8628-2ED8A867B929}" type="pres">
      <dgm:prSet presAssocID="{1BA2FF3A-E9A3-3B42-92E7-0255FEFF0E09}" presName="linV" presStyleCnt="0"/>
      <dgm:spPr/>
    </dgm:pt>
    <dgm:pt modelId="{957202EB-70C6-264B-B43F-DFE4F2819CDC}" type="pres">
      <dgm:prSet presAssocID="{16038428-F2BF-F146-985A-32BD41771BA6}" presName="pair" presStyleCnt="0"/>
      <dgm:spPr/>
    </dgm:pt>
    <dgm:pt modelId="{C9DBD261-AA8F-B844-A6F7-CF583E689222}" type="pres">
      <dgm:prSet presAssocID="{16038428-F2BF-F146-985A-32BD41771BA6}" presName="spaceH" presStyleLbl="node1" presStyleIdx="0" presStyleCnt="0"/>
      <dgm:spPr/>
    </dgm:pt>
    <dgm:pt modelId="{CE3DEBAD-8D2C-B14D-B6F2-FEBF673CF9FC}" type="pres">
      <dgm:prSet presAssocID="{16038428-F2BF-F146-985A-32BD41771BA6}" presName="desPictures" presStyleLbl="alignImgPlace1" presStyleIdx="0" presStyleCnt="3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</dgm:spPr>
    </dgm:pt>
    <dgm:pt modelId="{C40CA244-1548-AD42-829F-892246F9E5B3}" type="pres">
      <dgm:prSet presAssocID="{16038428-F2BF-F146-985A-32BD41771BA6}" presName="desTextWrapper" presStyleCnt="0"/>
      <dgm:spPr/>
    </dgm:pt>
    <dgm:pt modelId="{4B819780-4AC5-E546-9CC3-F241A83BCA32}" type="pres">
      <dgm:prSet presAssocID="{16038428-F2BF-F146-985A-32BD41771BA6}" presName="desText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310BB517-40E1-CB4E-8209-48BB9C544601}" type="pres">
      <dgm:prSet presAssocID="{B47914F2-765F-3D47-A61A-1A1D5A9A8B05}" presName="spaceV" presStyleCnt="0"/>
      <dgm:spPr/>
    </dgm:pt>
    <dgm:pt modelId="{1A830824-8120-BA4F-8E07-A62B14A9301B}" type="pres">
      <dgm:prSet presAssocID="{E2E894ED-BDA3-534D-934F-003111C5BC61}" presName="pair" presStyleCnt="0"/>
      <dgm:spPr/>
    </dgm:pt>
    <dgm:pt modelId="{56A8E7CB-5A6E-5840-B82C-445D0D7DF557}" type="pres">
      <dgm:prSet presAssocID="{E2E894ED-BDA3-534D-934F-003111C5BC61}" presName="spaceH" presStyleLbl="node1" presStyleIdx="0" presStyleCnt="0"/>
      <dgm:spPr/>
    </dgm:pt>
    <dgm:pt modelId="{5D5651B7-145A-BA4C-BB74-D3BDCCA60B25}" type="pres">
      <dgm:prSet presAssocID="{E2E894ED-BDA3-534D-934F-003111C5BC61}" presName="desPictures" presStyleLbl="alignImgPlace1" presStyleIdx="1" presStyleCnt="3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87000" r="-87000"/>
          </a:stretch>
        </a:blipFill>
      </dgm:spPr>
    </dgm:pt>
    <dgm:pt modelId="{BCC857AF-6F68-AE43-8E90-F1301681FAF6}" type="pres">
      <dgm:prSet presAssocID="{E2E894ED-BDA3-534D-934F-003111C5BC61}" presName="desTextWrapper" presStyleCnt="0"/>
      <dgm:spPr/>
    </dgm:pt>
    <dgm:pt modelId="{1DFAEC94-18F9-BA44-8FE5-0ED1A41079BF}" type="pres">
      <dgm:prSet presAssocID="{E2E894ED-BDA3-534D-934F-003111C5BC61}" presName="desText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441CB3BC-EE39-A643-8EE9-F85F2E67574F}" type="pres">
      <dgm:prSet presAssocID="{F6F7B66B-571A-304C-B978-BF787D06D388}" presName="spaceV" presStyleCnt="0"/>
      <dgm:spPr/>
    </dgm:pt>
    <dgm:pt modelId="{86B13ED7-6E1F-2D46-B82B-897366FA1194}" type="pres">
      <dgm:prSet presAssocID="{8B7E11D2-1015-8546-907E-7FB37714EC86}" presName="pair" presStyleCnt="0"/>
      <dgm:spPr/>
    </dgm:pt>
    <dgm:pt modelId="{319BE5C1-E43C-9542-A6F1-D8372E25261F}" type="pres">
      <dgm:prSet presAssocID="{8B7E11D2-1015-8546-907E-7FB37714EC86}" presName="spaceH" presStyleLbl="node1" presStyleIdx="0" presStyleCnt="0"/>
      <dgm:spPr/>
    </dgm:pt>
    <dgm:pt modelId="{21E498CE-C613-6842-ADD4-E67A620F8664}" type="pres">
      <dgm:prSet presAssocID="{8B7E11D2-1015-8546-907E-7FB37714EC86}" presName="desPictures" presStyleLbl="alignImgPlace1" presStyleIdx="2" presStyleCnt="3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</dgm:spPr>
    </dgm:pt>
    <dgm:pt modelId="{61A28E64-01E5-BA41-9C6C-A333233D40CB}" type="pres">
      <dgm:prSet presAssocID="{8B7E11D2-1015-8546-907E-7FB37714EC86}" presName="desTextWrapper" presStyleCnt="0"/>
      <dgm:spPr/>
    </dgm:pt>
    <dgm:pt modelId="{078A8DAF-16E1-F74E-9DF5-2CC7E67D3F90}" type="pres">
      <dgm:prSet presAssocID="{8B7E11D2-1015-8546-907E-7FB37714EC86}" presName="desText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A5BC68AE-417C-AD40-8071-7450BB706E1D}" type="pres">
      <dgm:prSet presAssocID="{1BA2FF3A-E9A3-3B42-92E7-0255FEFF0E09}" presName="maxNode" presStyleCnt="0"/>
      <dgm:spPr/>
    </dgm:pt>
    <dgm:pt modelId="{65E71B00-F064-8841-A3DF-BB189D3B7124}" type="pres">
      <dgm:prSet presAssocID="{1BA2FF3A-E9A3-3B42-92E7-0255FEFF0E09}" presName="Name33" presStyleCnt="0"/>
      <dgm:spPr/>
    </dgm:pt>
  </dgm:ptLst>
  <dgm:cxnLst>
    <dgm:cxn modelId="{27A75F5F-257A-DF44-90A0-DC7FCF170B85}" srcId="{1BA2FF3A-E9A3-3B42-92E7-0255FEFF0E09}" destId="{16038428-F2BF-F146-985A-32BD41771BA6}" srcOrd="1" destOrd="0" parTransId="{0F2E83E7-3395-B843-98D2-F36BC4CE3A65}" sibTransId="{B47914F2-765F-3D47-A61A-1A1D5A9A8B05}"/>
    <dgm:cxn modelId="{83E55158-59A9-644E-BEE7-F3FF902DA415}" type="presOf" srcId="{8B7E11D2-1015-8546-907E-7FB37714EC86}" destId="{078A8DAF-16E1-F74E-9DF5-2CC7E67D3F90}" srcOrd="0" destOrd="0" presId="urn:microsoft.com/office/officeart/2008/layout/AccentedPicture"/>
    <dgm:cxn modelId="{E81E42A3-CBBB-CC43-B314-647C7DEDEA2A}" srcId="{1BA2FF3A-E9A3-3B42-92E7-0255FEFF0E09}" destId="{4B8BE3E6-2B3D-7C4C-888E-B10ADE00B27F}" srcOrd="0" destOrd="0" parTransId="{F9A5AAD0-F3E0-FC4D-AB8C-3237578E04CC}" sibTransId="{9B5ED9FA-554B-EC44-903E-99002C10734F}"/>
    <dgm:cxn modelId="{3466FE6A-759B-044F-BF3F-70643687BA06}" type="presOf" srcId="{16038428-F2BF-F146-985A-32BD41771BA6}" destId="{4B819780-4AC5-E546-9CC3-F241A83BCA32}" srcOrd="0" destOrd="0" presId="urn:microsoft.com/office/officeart/2008/layout/AccentedPicture"/>
    <dgm:cxn modelId="{704CBD86-1EA9-4D41-8CAF-C00BE1C828D5}" type="presOf" srcId="{9B5ED9FA-554B-EC44-903E-99002C10734F}" destId="{2D072E46-BE4F-2E4C-B51E-251255AF1D1E}" srcOrd="0" destOrd="0" presId="urn:microsoft.com/office/officeart/2008/layout/AccentedPicture"/>
    <dgm:cxn modelId="{BE218354-97B1-834C-9A07-BB767B3197B6}" srcId="{1BA2FF3A-E9A3-3B42-92E7-0255FEFF0E09}" destId="{8B7E11D2-1015-8546-907E-7FB37714EC86}" srcOrd="3" destOrd="0" parTransId="{6417DCC1-651B-4342-8DB0-FA19B24248EF}" sibTransId="{C96DEC17-2E7B-F145-9CCF-C69319F69012}"/>
    <dgm:cxn modelId="{1BFB408E-F06D-C542-9A3C-65B2BBAE81E6}" type="presOf" srcId="{E2E894ED-BDA3-534D-934F-003111C5BC61}" destId="{1DFAEC94-18F9-BA44-8FE5-0ED1A41079BF}" srcOrd="0" destOrd="0" presId="urn:microsoft.com/office/officeart/2008/layout/AccentedPicture"/>
    <dgm:cxn modelId="{23CE562C-134E-284F-91E9-74B62EC7B227}" type="presOf" srcId="{4B8BE3E6-2B3D-7C4C-888E-B10ADE00B27F}" destId="{C6678F3A-93F8-5543-AAB7-81B4809BE8E7}" srcOrd="0" destOrd="0" presId="urn:microsoft.com/office/officeart/2008/layout/AccentedPicture"/>
    <dgm:cxn modelId="{5301779F-3FC6-5642-9722-910D6249AB41}" srcId="{1BA2FF3A-E9A3-3B42-92E7-0255FEFF0E09}" destId="{E2E894ED-BDA3-534D-934F-003111C5BC61}" srcOrd="2" destOrd="0" parTransId="{5BA09882-30C2-A246-ACC4-48D7764440EF}" sibTransId="{F6F7B66B-571A-304C-B978-BF787D06D388}"/>
    <dgm:cxn modelId="{CB6033B0-FFC7-AC40-AAC9-2B2FC449350C}" type="presOf" srcId="{1BA2FF3A-E9A3-3B42-92E7-0255FEFF0E09}" destId="{BE60C671-C595-924C-96AE-1509D54062E1}" srcOrd="0" destOrd="0" presId="urn:microsoft.com/office/officeart/2008/layout/AccentedPicture"/>
    <dgm:cxn modelId="{DA0E8026-FD28-7649-BD0E-26EA507BA27E}" type="presParOf" srcId="{BE60C671-C595-924C-96AE-1509D54062E1}" destId="{2D072E46-BE4F-2E4C-B51E-251255AF1D1E}" srcOrd="0" destOrd="0" presId="urn:microsoft.com/office/officeart/2008/layout/AccentedPicture"/>
    <dgm:cxn modelId="{6CE4FFB7-0F55-3646-A443-047F98FCB021}" type="presParOf" srcId="{BE60C671-C595-924C-96AE-1509D54062E1}" destId="{C6678F3A-93F8-5543-AAB7-81B4809BE8E7}" srcOrd="1" destOrd="0" presId="urn:microsoft.com/office/officeart/2008/layout/AccentedPicture"/>
    <dgm:cxn modelId="{F71536C2-A4A2-4044-9AAA-F7F45A435BFC}" type="presParOf" srcId="{BE60C671-C595-924C-96AE-1509D54062E1}" destId="{A5549C3E-FE6D-7543-8628-2ED8A867B929}" srcOrd="2" destOrd="0" presId="urn:microsoft.com/office/officeart/2008/layout/AccentedPicture"/>
    <dgm:cxn modelId="{16DADF23-0DBC-F24D-B446-79A162D5531C}" type="presParOf" srcId="{A5549C3E-FE6D-7543-8628-2ED8A867B929}" destId="{957202EB-70C6-264B-B43F-DFE4F2819CDC}" srcOrd="0" destOrd="0" presId="urn:microsoft.com/office/officeart/2008/layout/AccentedPicture"/>
    <dgm:cxn modelId="{BF29B576-556A-B740-B921-33576F8D6B61}" type="presParOf" srcId="{957202EB-70C6-264B-B43F-DFE4F2819CDC}" destId="{C9DBD261-AA8F-B844-A6F7-CF583E689222}" srcOrd="0" destOrd="0" presId="urn:microsoft.com/office/officeart/2008/layout/AccentedPicture"/>
    <dgm:cxn modelId="{E95C0832-B996-EF45-8F44-33F1FFA238F0}" type="presParOf" srcId="{957202EB-70C6-264B-B43F-DFE4F2819CDC}" destId="{CE3DEBAD-8D2C-B14D-B6F2-FEBF673CF9FC}" srcOrd="1" destOrd="0" presId="urn:microsoft.com/office/officeart/2008/layout/AccentedPicture"/>
    <dgm:cxn modelId="{B786364D-8F4C-6A4F-9CD6-6343CC759F1C}" type="presParOf" srcId="{957202EB-70C6-264B-B43F-DFE4F2819CDC}" destId="{C40CA244-1548-AD42-829F-892246F9E5B3}" srcOrd="2" destOrd="0" presId="urn:microsoft.com/office/officeart/2008/layout/AccentedPicture"/>
    <dgm:cxn modelId="{27362212-9C1C-6248-92AA-C8B2DF9DB673}" type="presParOf" srcId="{C40CA244-1548-AD42-829F-892246F9E5B3}" destId="{4B819780-4AC5-E546-9CC3-F241A83BCA32}" srcOrd="0" destOrd="0" presId="urn:microsoft.com/office/officeart/2008/layout/AccentedPicture"/>
    <dgm:cxn modelId="{D6F329B7-32B5-9745-9CDD-F7D827DA2C0E}" type="presParOf" srcId="{A5549C3E-FE6D-7543-8628-2ED8A867B929}" destId="{310BB517-40E1-CB4E-8209-48BB9C544601}" srcOrd="1" destOrd="0" presId="urn:microsoft.com/office/officeart/2008/layout/AccentedPicture"/>
    <dgm:cxn modelId="{87FBF350-6CA6-9A48-9973-0C405F12AFF3}" type="presParOf" srcId="{A5549C3E-FE6D-7543-8628-2ED8A867B929}" destId="{1A830824-8120-BA4F-8E07-A62B14A9301B}" srcOrd="2" destOrd="0" presId="urn:microsoft.com/office/officeart/2008/layout/AccentedPicture"/>
    <dgm:cxn modelId="{589C8246-B909-714F-92CF-B2BD0CE85061}" type="presParOf" srcId="{1A830824-8120-BA4F-8E07-A62B14A9301B}" destId="{56A8E7CB-5A6E-5840-B82C-445D0D7DF557}" srcOrd="0" destOrd="0" presId="urn:microsoft.com/office/officeart/2008/layout/AccentedPicture"/>
    <dgm:cxn modelId="{78AC2B9A-D3C8-434E-BC3A-6D31A4DF04B8}" type="presParOf" srcId="{1A830824-8120-BA4F-8E07-A62B14A9301B}" destId="{5D5651B7-145A-BA4C-BB74-D3BDCCA60B25}" srcOrd="1" destOrd="0" presId="urn:microsoft.com/office/officeart/2008/layout/AccentedPicture"/>
    <dgm:cxn modelId="{F33A999F-B5C9-4F45-A109-BB49B6B145A0}" type="presParOf" srcId="{1A830824-8120-BA4F-8E07-A62B14A9301B}" destId="{BCC857AF-6F68-AE43-8E90-F1301681FAF6}" srcOrd="2" destOrd="0" presId="urn:microsoft.com/office/officeart/2008/layout/AccentedPicture"/>
    <dgm:cxn modelId="{2E9CB319-FBF1-C14D-850D-DE3A15F1E73E}" type="presParOf" srcId="{BCC857AF-6F68-AE43-8E90-F1301681FAF6}" destId="{1DFAEC94-18F9-BA44-8FE5-0ED1A41079BF}" srcOrd="0" destOrd="0" presId="urn:microsoft.com/office/officeart/2008/layout/AccentedPicture"/>
    <dgm:cxn modelId="{C48D65E6-9E1B-7042-ADBE-35410AF852D3}" type="presParOf" srcId="{A5549C3E-FE6D-7543-8628-2ED8A867B929}" destId="{441CB3BC-EE39-A643-8EE9-F85F2E67574F}" srcOrd="3" destOrd="0" presId="urn:microsoft.com/office/officeart/2008/layout/AccentedPicture"/>
    <dgm:cxn modelId="{8D8BED83-F90B-914F-B8D0-44A59B0261D4}" type="presParOf" srcId="{A5549C3E-FE6D-7543-8628-2ED8A867B929}" destId="{86B13ED7-6E1F-2D46-B82B-897366FA1194}" srcOrd="4" destOrd="0" presId="urn:microsoft.com/office/officeart/2008/layout/AccentedPicture"/>
    <dgm:cxn modelId="{526E2F14-30B2-094C-ABD7-FE5422077D24}" type="presParOf" srcId="{86B13ED7-6E1F-2D46-B82B-897366FA1194}" destId="{319BE5C1-E43C-9542-A6F1-D8372E25261F}" srcOrd="0" destOrd="0" presId="urn:microsoft.com/office/officeart/2008/layout/AccentedPicture"/>
    <dgm:cxn modelId="{69A736A6-C682-7644-8582-FE23AE604FC0}" type="presParOf" srcId="{86B13ED7-6E1F-2D46-B82B-897366FA1194}" destId="{21E498CE-C613-6842-ADD4-E67A620F8664}" srcOrd="1" destOrd="0" presId="urn:microsoft.com/office/officeart/2008/layout/AccentedPicture"/>
    <dgm:cxn modelId="{D12B9E4D-CBA8-0946-95C7-1E986817ED67}" type="presParOf" srcId="{86B13ED7-6E1F-2D46-B82B-897366FA1194}" destId="{61A28E64-01E5-BA41-9C6C-A333233D40CB}" srcOrd="2" destOrd="0" presId="urn:microsoft.com/office/officeart/2008/layout/AccentedPicture"/>
    <dgm:cxn modelId="{268CC1FA-D706-4D47-8204-C1A939462C14}" type="presParOf" srcId="{61A28E64-01E5-BA41-9C6C-A333233D40CB}" destId="{078A8DAF-16E1-F74E-9DF5-2CC7E67D3F90}" srcOrd="0" destOrd="0" presId="urn:microsoft.com/office/officeart/2008/layout/AccentedPicture"/>
    <dgm:cxn modelId="{C62E2B5B-E126-1147-BB1E-2AE4921F1EE8}" type="presParOf" srcId="{BE60C671-C595-924C-96AE-1509D54062E1}" destId="{A5BC68AE-417C-AD40-8071-7450BB706E1D}" srcOrd="3" destOrd="0" presId="urn:microsoft.com/office/officeart/2008/layout/AccentedPicture"/>
    <dgm:cxn modelId="{D7FF9EDE-72FC-AF40-86BF-F772C24276E7}" type="presParOf" srcId="{A5BC68AE-417C-AD40-8071-7450BB706E1D}" destId="{65E71B00-F064-8841-A3DF-BB189D3B7124}" srcOrd="0" destOrd="0" presId="urn:microsoft.com/office/officeart/2008/layout/AccentedPicture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D297BD3-F24B-8D45-8690-765954713B48}" type="doc">
      <dgm:prSet loTypeId="urn:microsoft.com/office/officeart/2008/layout/LinedList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60C8F23-8504-1246-AAC9-A6AD31CE53FB}">
      <dgm:prSet phldrT="[Text]"/>
      <dgm:spPr/>
      <dgm:t>
        <a:bodyPr/>
        <a:lstStyle/>
        <a:p>
          <a:pPr rtl="0"/>
          <a:r>
            <a:rPr lang="en-US" dirty="0"/>
            <a:t>Selected municipalities establish and run sustainable business development centers</a:t>
          </a:r>
        </a:p>
      </dgm:t>
    </dgm:pt>
    <dgm:pt modelId="{AE1AAD4A-7974-4849-B608-655BAC3434AA}" type="parTrans" cxnId="{C5580FDC-E6DA-2942-A014-D4A523A74764}">
      <dgm:prSet/>
      <dgm:spPr/>
      <dgm:t>
        <a:bodyPr/>
        <a:lstStyle/>
        <a:p>
          <a:endParaRPr lang="en-US"/>
        </a:p>
      </dgm:t>
    </dgm:pt>
    <dgm:pt modelId="{1FF055CE-12E4-C144-B715-03585852F195}" type="sibTrans" cxnId="{C5580FDC-E6DA-2942-A014-D4A523A74764}">
      <dgm:prSet/>
      <dgm:spPr/>
      <dgm:t>
        <a:bodyPr/>
        <a:lstStyle/>
        <a:p>
          <a:endParaRPr lang="en-US"/>
        </a:p>
      </dgm:t>
    </dgm:pt>
    <dgm:pt modelId="{BD7B49AC-9B01-6345-A0EF-50A7E8544D41}">
      <dgm:prSet phldrT="[Text]"/>
      <dgm:spPr/>
      <dgm:t>
        <a:bodyPr/>
        <a:lstStyle/>
        <a:p>
          <a:r>
            <a:rPr lang="en-US" dirty="0"/>
            <a:t>Increased number of businesses and social enterprises</a:t>
          </a:r>
        </a:p>
      </dgm:t>
    </dgm:pt>
    <dgm:pt modelId="{D0214AE5-17D3-A54A-9A02-4A52D0CB6B5B}" type="parTrans" cxnId="{834346C2-D22C-3640-BBB8-68EA99BED364}">
      <dgm:prSet/>
      <dgm:spPr/>
      <dgm:t>
        <a:bodyPr/>
        <a:lstStyle/>
        <a:p>
          <a:endParaRPr lang="en-US"/>
        </a:p>
      </dgm:t>
    </dgm:pt>
    <dgm:pt modelId="{D8FB9A67-2DA4-DF4A-902B-0100E71B368B}" type="sibTrans" cxnId="{834346C2-D22C-3640-BBB8-68EA99BED364}">
      <dgm:prSet/>
      <dgm:spPr/>
      <dgm:t>
        <a:bodyPr/>
        <a:lstStyle/>
        <a:p>
          <a:endParaRPr lang="en-US"/>
        </a:p>
      </dgm:t>
    </dgm:pt>
    <dgm:pt modelId="{2B7A3AFC-E413-224D-AD8E-DDE05D3C7B77}">
      <dgm:prSet phldrT="[Text]"/>
      <dgm:spPr/>
      <dgm:t>
        <a:bodyPr/>
        <a:lstStyle/>
        <a:p>
          <a:r>
            <a:rPr lang="en-US" dirty="0"/>
            <a:t>Increased employment among men, women and youth </a:t>
          </a:r>
        </a:p>
      </dgm:t>
    </dgm:pt>
    <dgm:pt modelId="{AF10EFA1-E64F-5447-8613-EB7AA0B95CC1}" type="parTrans" cxnId="{0788E163-4479-9D4C-918C-9896CBE22B81}">
      <dgm:prSet/>
      <dgm:spPr/>
      <dgm:t>
        <a:bodyPr/>
        <a:lstStyle/>
        <a:p>
          <a:endParaRPr lang="en-US"/>
        </a:p>
      </dgm:t>
    </dgm:pt>
    <dgm:pt modelId="{38BE7575-69FF-E042-A3CD-90395033CE67}" type="sibTrans" cxnId="{0788E163-4479-9D4C-918C-9896CBE22B81}">
      <dgm:prSet/>
      <dgm:spPr/>
      <dgm:t>
        <a:bodyPr/>
        <a:lstStyle/>
        <a:p>
          <a:endParaRPr lang="en-US"/>
        </a:p>
      </dgm:t>
    </dgm:pt>
    <dgm:pt modelId="{15FBF09F-AD62-6A4A-8D60-B7ABFDE904F4}">
      <dgm:prSet phldrT="[Text]"/>
      <dgm:spPr/>
      <dgm:t>
        <a:bodyPr/>
        <a:lstStyle/>
        <a:p>
          <a:r>
            <a:rPr lang="en-US"/>
            <a:t>Increased public-private or cross-sectoral collaboration</a:t>
          </a:r>
          <a:endParaRPr lang="en-US" dirty="0"/>
        </a:p>
      </dgm:t>
    </dgm:pt>
    <dgm:pt modelId="{A8FF648D-EA59-E845-A6FB-D5030845823F}" type="parTrans" cxnId="{675177C3-F740-4E45-9A9E-24ABBD0CE6CC}">
      <dgm:prSet/>
      <dgm:spPr/>
      <dgm:t>
        <a:bodyPr/>
        <a:lstStyle/>
        <a:p>
          <a:endParaRPr lang="en-US"/>
        </a:p>
      </dgm:t>
    </dgm:pt>
    <dgm:pt modelId="{885DAE36-BFB4-304F-8C6D-0FDB451B426D}" type="sibTrans" cxnId="{675177C3-F740-4E45-9A9E-24ABBD0CE6CC}">
      <dgm:prSet/>
      <dgm:spPr/>
      <dgm:t>
        <a:bodyPr/>
        <a:lstStyle/>
        <a:p>
          <a:endParaRPr lang="en-US"/>
        </a:p>
      </dgm:t>
    </dgm:pt>
    <dgm:pt modelId="{DA50596D-649E-EE4D-9A9A-3C60FD255FE0}">
      <dgm:prSet phldrT="[Text]"/>
      <dgm:spPr/>
      <dgm:t>
        <a:bodyPr/>
        <a:lstStyle/>
        <a:p>
          <a:r>
            <a:rPr lang="en-US" dirty="0"/>
            <a:t>Economic empowerment of women and men</a:t>
          </a:r>
        </a:p>
      </dgm:t>
    </dgm:pt>
    <dgm:pt modelId="{44CAE863-CB29-5F4B-9F0C-1283217E6E57}" type="parTrans" cxnId="{069E02F5-E326-1949-BEEF-971C5499C3CE}">
      <dgm:prSet/>
      <dgm:spPr/>
      <dgm:t>
        <a:bodyPr/>
        <a:lstStyle/>
        <a:p>
          <a:endParaRPr lang="en-US"/>
        </a:p>
      </dgm:t>
    </dgm:pt>
    <dgm:pt modelId="{012026D3-31CE-AB42-9E3B-8633E6827E2A}" type="sibTrans" cxnId="{069E02F5-E326-1949-BEEF-971C5499C3CE}">
      <dgm:prSet/>
      <dgm:spPr/>
      <dgm:t>
        <a:bodyPr/>
        <a:lstStyle/>
        <a:p>
          <a:endParaRPr lang="en-US"/>
        </a:p>
      </dgm:t>
    </dgm:pt>
    <dgm:pt modelId="{A44A87AE-1FB1-8043-BFA7-A6F63D54AE79}">
      <dgm:prSet phldrT="[Text]"/>
      <dgm:spPr/>
      <dgm:t>
        <a:bodyPr/>
        <a:lstStyle/>
        <a:p>
          <a:r>
            <a:rPr lang="en-US" dirty="0"/>
            <a:t>Increased collaboration between neighbouring municipalities and with the governorate</a:t>
          </a:r>
        </a:p>
      </dgm:t>
    </dgm:pt>
    <dgm:pt modelId="{FEC96F2A-4F8B-5E42-83C0-E07ACF546584}" type="parTrans" cxnId="{A577F3EA-BC97-894E-B7FD-E3C7F92F05F6}">
      <dgm:prSet/>
      <dgm:spPr/>
      <dgm:t>
        <a:bodyPr/>
        <a:lstStyle/>
        <a:p>
          <a:endParaRPr lang="en-US"/>
        </a:p>
      </dgm:t>
    </dgm:pt>
    <dgm:pt modelId="{C717A60E-6068-504B-B2E9-0A908FB24399}" type="sibTrans" cxnId="{A577F3EA-BC97-894E-B7FD-E3C7F92F05F6}">
      <dgm:prSet/>
      <dgm:spPr/>
      <dgm:t>
        <a:bodyPr/>
        <a:lstStyle/>
        <a:p>
          <a:endParaRPr lang="en-US"/>
        </a:p>
      </dgm:t>
    </dgm:pt>
    <dgm:pt modelId="{9F9DA300-BC1F-AF42-89BF-C214FE42A12B}" type="pres">
      <dgm:prSet presAssocID="{AD297BD3-F24B-8D45-8690-765954713B48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sv-SE"/>
        </a:p>
      </dgm:t>
    </dgm:pt>
    <dgm:pt modelId="{27956CCF-0ED6-EC40-BD58-D28D5DE57AEC}" type="pres">
      <dgm:prSet presAssocID="{F60C8F23-8504-1246-AAC9-A6AD31CE53FB}" presName="thickLine" presStyleLbl="alignNode1" presStyleIdx="0" presStyleCnt="1"/>
      <dgm:spPr/>
    </dgm:pt>
    <dgm:pt modelId="{463477E8-ACFE-6C41-BC5F-FE823EE6F9C7}" type="pres">
      <dgm:prSet presAssocID="{F60C8F23-8504-1246-AAC9-A6AD31CE53FB}" presName="horz1" presStyleCnt="0"/>
      <dgm:spPr/>
    </dgm:pt>
    <dgm:pt modelId="{9E341DBD-1161-F244-AB26-611FC1BDA452}" type="pres">
      <dgm:prSet presAssocID="{F60C8F23-8504-1246-AAC9-A6AD31CE53FB}" presName="tx1" presStyleLbl="revTx" presStyleIdx="0" presStyleCnt="6"/>
      <dgm:spPr/>
      <dgm:t>
        <a:bodyPr/>
        <a:lstStyle/>
        <a:p>
          <a:endParaRPr lang="sv-SE"/>
        </a:p>
      </dgm:t>
    </dgm:pt>
    <dgm:pt modelId="{D8D4AA0E-95CE-814A-962F-8A37D2C4FA8B}" type="pres">
      <dgm:prSet presAssocID="{F60C8F23-8504-1246-AAC9-A6AD31CE53FB}" presName="vert1" presStyleCnt="0"/>
      <dgm:spPr/>
    </dgm:pt>
    <dgm:pt modelId="{106FEA50-9A15-964C-AECA-CB4F5DE8411E}" type="pres">
      <dgm:prSet presAssocID="{BD7B49AC-9B01-6345-A0EF-50A7E8544D41}" presName="vertSpace2a" presStyleCnt="0"/>
      <dgm:spPr/>
    </dgm:pt>
    <dgm:pt modelId="{A34492DE-3781-5B45-9063-894ABEF9D780}" type="pres">
      <dgm:prSet presAssocID="{BD7B49AC-9B01-6345-A0EF-50A7E8544D41}" presName="horz2" presStyleCnt="0"/>
      <dgm:spPr/>
    </dgm:pt>
    <dgm:pt modelId="{EACF4A79-D878-9649-8024-55FF225966E3}" type="pres">
      <dgm:prSet presAssocID="{BD7B49AC-9B01-6345-A0EF-50A7E8544D41}" presName="horzSpace2" presStyleCnt="0"/>
      <dgm:spPr/>
    </dgm:pt>
    <dgm:pt modelId="{0447A259-7D40-EC46-90F8-8937F5DF3AAA}" type="pres">
      <dgm:prSet presAssocID="{BD7B49AC-9B01-6345-A0EF-50A7E8544D41}" presName="tx2" presStyleLbl="revTx" presStyleIdx="1" presStyleCnt="6"/>
      <dgm:spPr/>
      <dgm:t>
        <a:bodyPr/>
        <a:lstStyle/>
        <a:p>
          <a:endParaRPr lang="sv-SE"/>
        </a:p>
      </dgm:t>
    </dgm:pt>
    <dgm:pt modelId="{A35B7B38-E4BC-AD42-ACC9-F6AAE13E20D2}" type="pres">
      <dgm:prSet presAssocID="{BD7B49AC-9B01-6345-A0EF-50A7E8544D41}" presName="vert2" presStyleCnt="0"/>
      <dgm:spPr/>
    </dgm:pt>
    <dgm:pt modelId="{AC762AE1-C526-E343-8608-DD4598DDF3F2}" type="pres">
      <dgm:prSet presAssocID="{BD7B49AC-9B01-6345-A0EF-50A7E8544D41}" presName="thinLine2b" presStyleLbl="callout" presStyleIdx="0" presStyleCnt="5"/>
      <dgm:spPr/>
    </dgm:pt>
    <dgm:pt modelId="{E46DA941-8167-0C4A-B590-6B930D496A8B}" type="pres">
      <dgm:prSet presAssocID="{BD7B49AC-9B01-6345-A0EF-50A7E8544D41}" presName="vertSpace2b" presStyleCnt="0"/>
      <dgm:spPr/>
    </dgm:pt>
    <dgm:pt modelId="{5F9B0DE5-C1F9-DA4E-9630-BD9A04B25661}" type="pres">
      <dgm:prSet presAssocID="{2B7A3AFC-E413-224D-AD8E-DDE05D3C7B77}" presName="horz2" presStyleCnt="0"/>
      <dgm:spPr/>
    </dgm:pt>
    <dgm:pt modelId="{B52E6C72-DB31-314E-A98A-9268788AC7B6}" type="pres">
      <dgm:prSet presAssocID="{2B7A3AFC-E413-224D-AD8E-DDE05D3C7B77}" presName="horzSpace2" presStyleCnt="0"/>
      <dgm:spPr/>
    </dgm:pt>
    <dgm:pt modelId="{A27B76C4-A7B9-A040-ACD2-DAC0B5D57634}" type="pres">
      <dgm:prSet presAssocID="{2B7A3AFC-E413-224D-AD8E-DDE05D3C7B77}" presName="tx2" presStyleLbl="revTx" presStyleIdx="2" presStyleCnt="6"/>
      <dgm:spPr/>
      <dgm:t>
        <a:bodyPr/>
        <a:lstStyle/>
        <a:p>
          <a:endParaRPr lang="sv-SE"/>
        </a:p>
      </dgm:t>
    </dgm:pt>
    <dgm:pt modelId="{D772A554-8951-E849-AAE2-A8392C39F486}" type="pres">
      <dgm:prSet presAssocID="{2B7A3AFC-E413-224D-AD8E-DDE05D3C7B77}" presName="vert2" presStyleCnt="0"/>
      <dgm:spPr/>
    </dgm:pt>
    <dgm:pt modelId="{39745849-F1D0-AD4D-A3F9-5B5C539244F5}" type="pres">
      <dgm:prSet presAssocID="{2B7A3AFC-E413-224D-AD8E-DDE05D3C7B77}" presName="thinLine2b" presStyleLbl="callout" presStyleIdx="1" presStyleCnt="5"/>
      <dgm:spPr/>
    </dgm:pt>
    <dgm:pt modelId="{83E553FE-3B85-B34B-91C8-5834F3688439}" type="pres">
      <dgm:prSet presAssocID="{2B7A3AFC-E413-224D-AD8E-DDE05D3C7B77}" presName="vertSpace2b" presStyleCnt="0"/>
      <dgm:spPr/>
    </dgm:pt>
    <dgm:pt modelId="{4E687512-9BEF-2243-A135-997D8123E96C}" type="pres">
      <dgm:prSet presAssocID="{DA50596D-649E-EE4D-9A9A-3C60FD255FE0}" presName="horz2" presStyleCnt="0"/>
      <dgm:spPr/>
    </dgm:pt>
    <dgm:pt modelId="{9A8AA666-4809-374F-9CE5-9EB8C7B4791B}" type="pres">
      <dgm:prSet presAssocID="{DA50596D-649E-EE4D-9A9A-3C60FD255FE0}" presName="horzSpace2" presStyleCnt="0"/>
      <dgm:spPr/>
    </dgm:pt>
    <dgm:pt modelId="{23B5D87A-AC53-D046-9B84-AED4931F87AD}" type="pres">
      <dgm:prSet presAssocID="{DA50596D-649E-EE4D-9A9A-3C60FD255FE0}" presName="tx2" presStyleLbl="revTx" presStyleIdx="3" presStyleCnt="6"/>
      <dgm:spPr/>
      <dgm:t>
        <a:bodyPr/>
        <a:lstStyle/>
        <a:p>
          <a:endParaRPr lang="sv-SE"/>
        </a:p>
      </dgm:t>
    </dgm:pt>
    <dgm:pt modelId="{9715AA14-E4F3-7F4D-A511-4FDB814038DD}" type="pres">
      <dgm:prSet presAssocID="{DA50596D-649E-EE4D-9A9A-3C60FD255FE0}" presName="vert2" presStyleCnt="0"/>
      <dgm:spPr/>
    </dgm:pt>
    <dgm:pt modelId="{86C452F9-2CB3-E846-90E6-96C6CA8099F5}" type="pres">
      <dgm:prSet presAssocID="{DA50596D-649E-EE4D-9A9A-3C60FD255FE0}" presName="thinLine2b" presStyleLbl="callout" presStyleIdx="2" presStyleCnt="5"/>
      <dgm:spPr/>
    </dgm:pt>
    <dgm:pt modelId="{E43DEBCC-F31C-A445-8DC9-6527DD352551}" type="pres">
      <dgm:prSet presAssocID="{DA50596D-649E-EE4D-9A9A-3C60FD255FE0}" presName="vertSpace2b" presStyleCnt="0"/>
      <dgm:spPr/>
    </dgm:pt>
    <dgm:pt modelId="{0F7CA54F-4258-A043-9935-1435088F759A}" type="pres">
      <dgm:prSet presAssocID="{A44A87AE-1FB1-8043-BFA7-A6F63D54AE79}" presName="horz2" presStyleCnt="0"/>
      <dgm:spPr/>
    </dgm:pt>
    <dgm:pt modelId="{162E625E-3FF5-EE4C-B479-8D97EBC70A45}" type="pres">
      <dgm:prSet presAssocID="{A44A87AE-1FB1-8043-BFA7-A6F63D54AE79}" presName="horzSpace2" presStyleCnt="0"/>
      <dgm:spPr/>
    </dgm:pt>
    <dgm:pt modelId="{CC57B0B1-66AE-0C42-9ED9-BBD7C9A57C94}" type="pres">
      <dgm:prSet presAssocID="{A44A87AE-1FB1-8043-BFA7-A6F63D54AE79}" presName="tx2" presStyleLbl="revTx" presStyleIdx="4" presStyleCnt="6"/>
      <dgm:spPr/>
      <dgm:t>
        <a:bodyPr/>
        <a:lstStyle/>
        <a:p>
          <a:endParaRPr lang="sv-SE"/>
        </a:p>
      </dgm:t>
    </dgm:pt>
    <dgm:pt modelId="{2E43244A-8BF3-0C4D-AEA4-2EA5EDDF3E02}" type="pres">
      <dgm:prSet presAssocID="{A44A87AE-1FB1-8043-BFA7-A6F63D54AE79}" presName="vert2" presStyleCnt="0"/>
      <dgm:spPr/>
    </dgm:pt>
    <dgm:pt modelId="{392BE81B-05DF-A144-AD07-383A77085656}" type="pres">
      <dgm:prSet presAssocID="{A44A87AE-1FB1-8043-BFA7-A6F63D54AE79}" presName="thinLine2b" presStyleLbl="callout" presStyleIdx="3" presStyleCnt="5"/>
      <dgm:spPr/>
    </dgm:pt>
    <dgm:pt modelId="{7821AA2C-5B87-7F46-85EF-AA7E49D77C83}" type="pres">
      <dgm:prSet presAssocID="{A44A87AE-1FB1-8043-BFA7-A6F63D54AE79}" presName="vertSpace2b" presStyleCnt="0"/>
      <dgm:spPr/>
    </dgm:pt>
    <dgm:pt modelId="{E778C0D5-C8A8-4840-BCE2-2B5EB8524BAB}" type="pres">
      <dgm:prSet presAssocID="{15FBF09F-AD62-6A4A-8D60-B7ABFDE904F4}" presName="horz2" presStyleCnt="0"/>
      <dgm:spPr/>
    </dgm:pt>
    <dgm:pt modelId="{3E5F0BE6-4F60-6641-A541-D944628B464E}" type="pres">
      <dgm:prSet presAssocID="{15FBF09F-AD62-6A4A-8D60-B7ABFDE904F4}" presName="horzSpace2" presStyleCnt="0"/>
      <dgm:spPr/>
    </dgm:pt>
    <dgm:pt modelId="{DE26E9A2-B3FB-EA47-8CA5-BA30F18D9282}" type="pres">
      <dgm:prSet presAssocID="{15FBF09F-AD62-6A4A-8D60-B7ABFDE904F4}" presName="tx2" presStyleLbl="revTx" presStyleIdx="5" presStyleCnt="6"/>
      <dgm:spPr/>
      <dgm:t>
        <a:bodyPr/>
        <a:lstStyle/>
        <a:p>
          <a:endParaRPr lang="sv-SE"/>
        </a:p>
      </dgm:t>
    </dgm:pt>
    <dgm:pt modelId="{64573439-8983-1043-8E34-BF0C041F6CC9}" type="pres">
      <dgm:prSet presAssocID="{15FBF09F-AD62-6A4A-8D60-B7ABFDE904F4}" presName="vert2" presStyleCnt="0"/>
      <dgm:spPr/>
    </dgm:pt>
    <dgm:pt modelId="{3A2A85C4-875E-DA48-BB52-E733C207DFC1}" type="pres">
      <dgm:prSet presAssocID="{15FBF09F-AD62-6A4A-8D60-B7ABFDE904F4}" presName="thinLine2b" presStyleLbl="callout" presStyleIdx="4" presStyleCnt="5"/>
      <dgm:spPr/>
    </dgm:pt>
    <dgm:pt modelId="{402B77CB-1442-A049-9DAD-B1E4587A16CE}" type="pres">
      <dgm:prSet presAssocID="{15FBF09F-AD62-6A4A-8D60-B7ABFDE904F4}" presName="vertSpace2b" presStyleCnt="0"/>
      <dgm:spPr/>
    </dgm:pt>
  </dgm:ptLst>
  <dgm:cxnLst>
    <dgm:cxn modelId="{834346C2-D22C-3640-BBB8-68EA99BED364}" srcId="{F60C8F23-8504-1246-AAC9-A6AD31CE53FB}" destId="{BD7B49AC-9B01-6345-A0EF-50A7E8544D41}" srcOrd="0" destOrd="0" parTransId="{D0214AE5-17D3-A54A-9A02-4A52D0CB6B5B}" sibTransId="{D8FB9A67-2DA4-DF4A-902B-0100E71B368B}"/>
    <dgm:cxn modelId="{4D37AB7C-7042-114F-A4CC-3645358E3769}" type="presOf" srcId="{A44A87AE-1FB1-8043-BFA7-A6F63D54AE79}" destId="{CC57B0B1-66AE-0C42-9ED9-BBD7C9A57C94}" srcOrd="0" destOrd="0" presId="urn:microsoft.com/office/officeart/2008/layout/LinedList"/>
    <dgm:cxn modelId="{05C3DFCD-CF53-A14B-BECB-6F9A27E80A0B}" type="presOf" srcId="{F60C8F23-8504-1246-AAC9-A6AD31CE53FB}" destId="{9E341DBD-1161-F244-AB26-611FC1BDA452}" srcOrd="0" destOrd="0" presId="urn:microsoft.com/office/officeart/2008/layout/LinedList"/>
    <dgm:cxn modelId="{069E02F5-E326-1949-BEEF-971C5499C3CE}" srcId="{F60C8F23-8504-1246-AAC9-A6AD31CE53FB}" destId="{DA50596D-649E-EE4D-9A9A-3C60FD255FE0}" srcOrd="2" destOrd="0" parTransId="{44CAE863-CB29-5F4B-9F0C-1283217E6E57}" sibTransId="{012026D3-31CE-AB42-9E3B-8633E6827E2A}"/>
    <dgm:cxn modelId="{66D58B92-C5D5-F24D-A638-A611E80A8474}" type="presOf" srcId="{15FBF09F-AD62-6A4A-8D60-B7ABFDE904F4}" destId="{DE26E9A2-B3FB-EA47-8CA5-BA30F18D9282}" srcOrd="0" destOrd="0" presId="urn:microsoft.com/office/officeart/2008/layout/LinedList"/>
    <dgm:cxn modelId="{0788E163-4479-9D4C-918C-9896CBE22B81}" srcId="{F60C8F23-8504-1246-AAC9-A6AD31CE53FB}" destId="{2B7A3AFC-E413-224D-AD8E-DDE05D3C7B77}" srcOrd="1" destOrd="0" parTransId="{AF10EFA1-E64F-5447-8613-EB7AA0B95CC1}" sibTransId="{38BE7575-69FF-E042-A3CD-90395033CE67}"/>
    <dgm:cxn modelId="{C5580FDC-E6DA-2942-A014-D4A523A74764}" srcId="{AD297BD3-F24B-8D45-8690-765954713B48}" destId="{F60C8F23-8504-1246-AAC9-A6AD31CE53FB}" srcOrd="0" destOrd="0" parTransId="{AE1AAD4A-7974-4849-B608-655BAC3434AA}" sibTransId="{1FF055CE-12E4-C144-B715-03585852F195}"/>
    <dgm:cxn modelId="{929528EE-7A24-2B47-A806-75EA5D714661}" type="presOf" srcId="{DA50596D-649E-EE4D-9A9A-3C60FD255FE0}" destId="{23B5D87A-AC53-D046-9B84-AED4931F87AD}" srcOrd="0" destOrd="0" presId="urn:microsoft.com/office/officeart/2008/layout/LinedList"/>
    <dgm:cxn modelId="{7FC6E659-9BFC-B84F-BE88-D2ACA47192D5}" type="presOf" srcId="{AD297BD3-F24B-8D45-8690-765954713B48}" destId="{9F9DA300-BC1F-AF42-89BF-C214FE42A12B}" srcOrd="0" destOrd="0" presId="urn:microsoft.com/office/officeart/2008/layout/LinedList"/>
    <dgm:cxn modelId="{1B400E37-20B3-3848-8465-98A1D40903E7}" type="presOf" srcId="{2B7A3AFC-E413-224D-AD8E-DDE05D3C7B77}" destId="{A27B76C4-A7B9-A040-ACD2-DAC0B5D57634}" srcOrd="0" destOrd="0" presId="urn:microsoft.com/office/officeart/2008/layout/LinedList"/>
    <dgm:cxn modelId="{510DC79A-7C5A-B44A-AE39-83A2107CCD04}" type="presOf" srcId="{BD7B49AC-9B01-6345-A0EF-50A7E8544D41}" destId="{0447A259-7D40-EC46-90F8-8937F5DF3AAA}" srcOrd="0" destOrd="0" presId="urn:microsoft.com/office/officeart/2008/layout/LinedList"/>
    <dgm:cxn modelId="{A577F3EA-BC97-894E-B7FD-E3C7F92F05F6}" srcId="{F60C8F23-8504-1246-AAC9-A6AD31CE53FB}" destId="{A44A87AE-1FB1-8043-BFA7-A6F63D54AE79}" srcOrd="3" destOrd="0" parTransId="{FEC96F2A-4F8B-5E42-83C0-E07ACF546584}" sibTransId="{C717A60E-6068-504B-B2E9-0A908FB24399}"/>
    <dgm:cxn modelId="{675177C3-F740-4E45-9A9E-24ABBD0CE6CC}" srcId="{F60C8F23-8504-1246-AAC9-A6AD31CE53FB}" destId="{15FBF09F-AD62-6A4A-8D60-B7ABFDE904F4}" srcOrd="4" destOrd="0" parTransId="{A8FF648D-EA59-E845-A6FB-D5030845823F}" sibTransId="{885DAE36-BFB4-304F-8C6D-0FDB451B426D}"/>
    <dgm:cxn modelId="{AD9F7255-C7BB-7745-9DD1-E177387F78CB}" type="presParOf" srcId="{9F9DA300-BC1F-AF42-89BF-C214FE42A12B}" destId="{27956CCF-0ED6-EC40-BD58-D28D5DE57AEC}" srcOrd="0" destOrd="0" presId="urn:microsoft.com/office/officeart/2008/layout/LinedList"/>
    <dgm:cxn modelId="{B43C8110-03AB-4548-864F-BCA0089D6C5F}" type="presParOf" srcId="{9F9DA300-BC1F-AF42-89BF-C214FE42A12B}" destId="{463477E8-ACFE-6C41-BC5F-FE823EE6F9C7}" srcOrd="1" destOrd="0" presId="urn:microsoft.com/office/officeart/2008/layout/LinedList"/>
    <dgm:cxn modelId="{73CBA677-9F67-D948-8135-C6504983D076}" type="presParOf" srcId="{463477E8-ACFE-6C41-BC5F-FE823EE6F9C7}" destId="{9E341DBD-1161-F244-AB26-611FC1BDA452}" srcOrd="0" destOrd="0" presId="urn:microsoft.com/office/officeart/2008/layout/LinedList"/>
    <dgm:cxn modelId="{03E00606-ADF0-5548-92C9-3BA706576E03}" type="presParOf" srcId="{463477E8-ACFE-6C41-BC5F-FE823EE6F9C7}" destId="{D8D4AA0E-95CE-814A-962F-8A37D2C4FA8B}" srcOrd="1" destOrd="0" presId="urn:microsoft.com/office/officeart/2008/layout/LinedList"/>
    <dgm:cxn modelId="{DA264F73-35D9-4848-A3AF-E4DEADC77F46}" type="presParOf" srcId="{D8D4AA0E-95CE-814A-962F-8A37D2C4FA8B}" destId="{106FEA50-9A15-964C-AECA-CB4F5DE8411E}" srcOrd="0" destOrd="0" presId="urn:microsoft.com/office/officeart/2008/layout/LinedList"/>
    <dgm:cxn modelId="{BB982B35-6CDE-9345-ABA0-FE16407E7BE2}" type="presParOf" srcId="{D8D4AA0E-95CE-814A-962F-8A37D2C4FA8B}" destId="{A34492DE-3781-5B45-9063-894ABEF9D780}" srcOrd="1" destOrd="0" presId="urn:microsoft.com/office/officeart/2008/layout/LinedList"/>
    <dgm:cxn modelId="{7E29BF6E-D5E2-5940-A736-62804C3D3E53}" type="presParOf" srcId="{A34492DE-3781-5B45-9063-894ABEF9D780}" destId="{EACF4A79-D878-9649-8024-55FF225966E3}" srcOrd="0" destOrd="0" presId="urn:microsoft.com/office/officeart/2008/layout/LinedList"/>
    <dgm:cxn modelId="{BFDE4F79-5B84-6142-B4C8-3E4891D6A977}" type="presParOf" srcId="{A34492DE-3781-5B45-9063-894ABEF9D780}" destId="{0447A259-7D40-EC46-90F8-8937F5DF3AAA}" srcOrd="1" destOrd="0" presId="urn:microsoft.com/office/officeart/2008/layout/LinedList"/>
    <dgm:cxn modelId="{1B4C50D4-A696-EB45-9EF8-E00B05FAA008}" type="presParOf" srcId="{A34492DE-3781-5B45-9063-894ABEF9D780}" destId="{A35B7B38-E4BC-AD42-ACC9-F6AAE13E20D2}" srcOrd="2" destOrd="0" presId="urn:microsoft.com/office/officeart/2008/layout/LinedList"/>
    <dgm:cxn modelId="{A08C517B-BD7F-704B-AC06-C3FBDAF4800C}" type="presParOf" srcId="{D8D4AA0E-95CE-814A-962F-8A37D2C4FA8B}" destId="{AC762AE1-C526-E343-8608-DD4598DDF3F2}" srcOrd="2" destOrd="0" presId="urn:microsoft.com/office/officeart/2008/layout/LinedList"/>
    <dgm:cxn modelId="{234AD60C-C544-A64D-B0DB-902B73C9BC77}" type="presParOf" srcId="{D8D4AA0E-95CE-814A-962F-8A37D2C4FA8B}" destId="{E46DA941-8167-0C4A-B590-6B930D496A8B}" srcOrd="3" destOrd="0" presId="urn:microsoft.com/office/officeart/2008/layout/LinedList"/>
    <dgm:cxn modelId="{42E6E9AC-B7AD-9349-BDA6-53E261638749}" type="presParOf" srcId="{D8D4AA0E-95CE-814A-962F-8A37D2C4FA8B}" destId="{5F9B0DE5-C1F9-DA4E-9630-BD9A04B25661}" srcOrd="4" destOrd="0" presId="urn:microsoft.com/office/officeart/2008/layout/LinedList"/>
    <dgm:cxn modelId="{3D02BFBD-48C0-A447-98FB-48E399FFF3B7}" type="presParOf" srcId="{5F9B0DE5-C1F9-DA4E-9630-BD9A04B25661}" destId="{B52E6C72-DB31-314E-A98A-9268788AC7B6}" srcOrd="0" destOrd="0" presId="urn:microsoft.com/office/officeart/2008/layout/LinedList"/>
    <dgm:cxn modelId="{9724259C-0F63-F64B-8138-A08F70EB1427}" type="presParOf" srcId="{5F9B0DE5-C1F9-DA4E-9630-BD9A04B25661}" destId="{A27B76C4-A7B9-A040-ACD2-DAC0B5D57634}" srcOrd="1" destOrd="0" presId="urn:microsoft.com/office/officeart/2008/layout/LinedList"/>
    <dgm:cxn modelId="{7AEAC528-1305-F547-BF1B-9EEF0BDCD49F}" type="presParOf" srcId="{5F9B0DE5-C1F9-DA4E-9630-BD9A04B25661}" destId="{D772A554-8951-E849-AAE2-A8392C39F486}" srcOrd="2" destOrd="0" presId="urn:microsoft.com/office/officeart/2008/layout/LinedList"/>
    <dgm:cxn modelId="{EC57471D-9379-484F-87C3-9BF61FC30EE3}" type="presParOf" srcId="{D8D4AA0E-95CE-814A-962F-8A37D2C4FA8B}" destId="{39745849-F1D0-AD4D-A3F9-5B5C539244F5}" srcOrd="5" destOrd="0" presId="urn:microsoft.com/office/officeart/2008/layout/LinedList"/>
    <dgm:cxn modelId="{3B1BCCD3-9C1B-E041-82F2-D0784D3AB6C7}" type="presParOf" srcId="{D8D4AA0E-95CE-814A-962F-8A37D2C4FA8B}" destId="{83E553FE-3B85-B34B-91C8-5834F3688439}" srcOrd="6" destOrd="0" presId="urn:microsoft.com/office/officeart/2008/layout/LinedList"/>
    <dgm:cxn modelId="{75F9D515-8D13-0B44-AB98-C5D3364584E4}" type="presParOf" srcId="{D8D4AA0E-95CE-814A-962F-8A37D2C4FA8B}" destId="{4E687512-9BEF-2243-A135-997D8123E96C}" srcOrd="7" destOrd="0" presId="urn:microsoft.com/office/officeart/2008/layout/LinedList"/>
    <dgm:cxn modelId="{97AB05FC-13DA-2C4D-AF54-B0DB8475683F}" type="presParOf" srcId="{4E687512-9BEF-2243-A135-997D8123E96C}" destId="{9A8AA666-4809-374F-9CE5-9EB8C7B4791B}" srcOrd="0" destOrd="0" presId="urn:microsoft.com/office/officeart/2008/layout/LinedList"/>
    <dgm:cxn modelId="{2262FDFC-89E9-D04A-A7A0-59225536E5E5}" type="presParOf" srcId="{4E687512-9BEF-2243-A135-997D8123E96C}" destId="{23B5D87A-AC53-D046-9B84-AED4931F87AD}" srcOrd="1" destOrd="0" presId="urn:microsoft.com/office/officeart/2008/layout/LinedList"/>
    <dgm:cxn modelId="{F4936513-E122-5F46-A4A1-9C293B91583B}" type="presParOf" srcId="{4E687512-9BEF-2243-A135-997D8123E96C}" destId="{9715AA14-E4F3-7F4D-A511-4FDB814038DD}" srcOrd="2" destOrd="0" presId="urn:microsoft.com/office/officeart/2008/layout/LinedList"/>
    <dgm:cxn modelId="{C0D67777-A499-DB4B-85D8-6147F645A686}" type="presParOf" srcId="{D8D4AA0E-95CE-814A-962F-8A37D2C4FA8B}" destId="{86C452F9-2CB3-E846-90E6-96C6CA8099F5}" srcOrd="8" destOrd="0" presId="urn:microsoft.com/office/officeart/2008/layout/LinedList"/>
    <dgm:cxn modelId="{42A5EAD4-9BBE-1F49-B392-24A6060A75DA}" type="presParOf" srcId="{D8D4AA0E-95CE-814A-962F-8A37D2C4FA8B}" destId="{E43DEBCC-F31C-A445-8DC9-6527DD352551}" srcOrd="9" destOrd="0" presId="urn:microsoft.com/office/officeart/2008/layout/LinedList"/>
    <dgm:cxn modelId="{FCC0A3BE-C4DB-C542-81EE-303657DE317F}" type="presParOf" srcId="{D8D4AA0E-95CE-814A-962F-8A37D2C4FA8B}" destId="{0F7CA54F-4258-A043-9935-1435088F759A}" srcOrd="10" destOrd="0" presId="urn:microsoft.com/office/officeart/2008/layout/LinedList"/>
    <dgm:cxn modelId="{8E79051A-C1D2-D74C-B6F4-E8076090D90F}" type="presParOf" srcId="{0F7CA54F-4258-A043-9935-1435088F759A}" destId="{162E625E-3FF5-EE4C-B479-8D97EBC70A45}" srcOrd="0" destOrd="0" presId="urn:microsoft.com/office/officeart/2008/layout/LinedList"/>
    <dgm:cxn modelId="{BC3F065E-6F8A-664E-8B52-A849064ADF47}" type="presParOf" srcId="{0F7CA54F-4258-A043-9935-1435088F759A}" destId="{CC57B0B1-66AE-0C42-9ED9-BBD7C9A57C94}" srcOrd="1" destOrd="0" presId="urn:microsoft.com/office/officeart/2008/layout/LinedList"/>
    <dgm:cxn modelId="{AEB79709-82B5-1A4F-881B-9018E02FF8D6}" type="presParOf" srcId="{0F7CA54F-4258-A043-9935-1435088F759A}" destId="{2E43244A-8BF3-0C4D-AEA4-2EA5EDDF3E02}" srcOrd="2" destOrd="0" presId="urn:microsoft.com/office/officeart/2008/layout/LinedList"/>
    <dgm:cxn modelId="{BD2074A4-3595-4E49-8E6F-1148B7A9ED07}" type="presParOf" srcId="{D8D4AA0E-95CE-814A-962F-8A37D2C4FA8B}" destId="{392BE81B-05DF-A144-AD07-383A77085656}" srcOrd="11" destOrd="0" presId="urn:microsoft.com/office/officeart/2008/layout/LinedList"/>
    <dgm:cxn modelId="{7F12950F-D0D0-A54F-A08A-BB42525D2F80}" type="presParOf" srcId="{D8D4AA0E-95CE-814A-962F-8A37D2C4FA8B}" destId="{7821AA2C-5B87-7F46-85EF-AA7E49D77C83}" srcOrd="12" destOrd="0" presId="urn:microsoft.com/office/officeart/2008/layout/LinedList"/>
    <dgm:cxn modelId="{DFF4DAEB-8A38-504D-A485-697C1B3C9523}" type="presParOf" srcId="{D8D4AA0E-95CE-814A-962F-8A37D2C4FA8B}" destId="{E778C0D5-C8A8-4840-BCE2-2B5EB8524BAB}" srcOrd="13" destOrd="0" presId="urn:microsoft.com/office/officeart/2008/layout/LinedList"/>
    <dgm:cxn modelId="{3805A1D0-127D-3643-BB62-8013101A9060}" type="presParOf" srcId="{E778C0D5-C8A8-4840-BCE2-2B5EB8524BAB}" destId="{3E5F0BE6-4F60-6641-A541-D944628B464E}" srcOrd="0" destOrd="0" presId="urn:microsoft.com/office/officeart/2008/layout/LinedList"/>
    <dgm:cxn modelId="{5387D399-90B7-AB46-B620-FDF18E73A3E4}" type="presParOf" srcId="{E778C0D5-C8A8-4840-BCE2-2B5EB8524BAB}" destId="{DE26E9A2-B3FB-EA47-8CA5-BA30F18D9282}" srcOrd="1" destOrd="0" presId="urn:microsoft.com/office/officeart/2008/layout/LinedList"/>
    <dgm:cxn modelId="{CFF52193-41DD-2747-89C5-DE2442B35E33}" type="presParOf" srcId="{E778C0D5-C8A8-4840-BCE2-2B5EB8524BAB}" destId="{64573439-8983-1043-8E34-BF0C041F6CC9}" srcOrd="2" destOrd="0" presId="urn:microsoft.com/office/officeart/2008/layout/LinedList"/>
    <dgm:cxn modelId="{DE7D3FEE-1C75-804D-879A-144DD0FF90BE}" type="presParOf" srcId="{D8D4AA0E-95CE-814A-962F-8A37D2C4FA8B}" destId="{3A2A85C4-875E-DA48-BB52-E733C207DFC1}" srcOrd="14" destOrd="0" presId="urn:microsoft.com/office/officeart/2008/layout/LinedList"/>
    <dgm:cxn modelId="{1B52E5E8-486D-A34F-800D-54CF56C235FF}" type="presParOf" srcId="{D8D4AA0E-95CE-814A-962F-8A37D2C4FA8B}" destId="{402B77CB-1442-A049-9DAD-B1E4587A16CE}" srcOrd="15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28BA74A-0E85-6647-A421-B94A65B49E38}" type="doc">
      <dgm:prSet loTypeId="urn:microsoft.com/office/officeart/2005/8/layout/lProcess2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F324E8C-7390-7444-84FA-69099BC608C5}">
      <dgm:prSet phldrT="[Text]"/>
      <dgm:spPr/>
      <dgm:t>
        <a:bodyPr/>
        <a:lstStyle/>
        <a:p>
          <a:pPr rtl="0"/>
          <a:r>
            <a:rPr lang="en-US" dirty="0"/>
            <a:t>Government &amp; public sector</a:t>
          </a:r>
        </a:p>
      </dgm:t>
    </dgm:pt>
    <dgm:pt modelId="{4BFCC4B3-B062-8E4F-B4F2-3CCB509027D8}" type="parTrans" cxnId="{3D0661C7-FEE5-1142-B7C2-B886B67CC24E}">
      <dgm:prSet/>
      <dgm:spPr/>
      <dgm:t>
        <a:bodyPr/>
        <a:lstStyle/>
        <a:p>
          <a:endParaRPr lang="en-US"/>
        </a:p>
      </dgm:t>
    </dgm:pt>
    <dgm:pt modelId="{F3133F40-FF8B-6A4B-A07F-F2D07DC40138}" type="sibTrans" cxnId="{3D0661C7-FEE5-1142-B7C2-B886B67CC24E}">
      <dgm:prSet/>
      <dgm:spPr/>
      <dgm:t>
        <a:bodyPr/>
        <a:lstStyle/>
        <a:p>
          <a:endParaRPr lang="en-US"/>
        </a:p>
      </dgm:t>
    </dgm:pt>
    <dgm:pt modelId="{A27C4016-B3EB-1648-B20C-DFFCAE98B2F6}">
      <dgm:prSet phldrT="[Text]"/>
      <dgm:spPr/>
      <dgm:t>
        <a:bodyPr/>
        <a:lstStyle/>
        <a:p>
          <a:r>
            <a:rPr lang="en-US" dirty="0"/>
            <a:t>MOPIC</a:t>
          </a:r>
        </a:p>
      </dgm:t>
    </dgm:pt>
    <dgm:pt modelId="{4BC90248-00BD-814F-B70D-F093133A5455}" type="parTrans" cxnId="{C0829F18-8E6E-CF46-AF7C-A9C9BE2BDBDA}">
      <dgm:prSet/>
      <dgm:spPr/>
      <dgm:t>
        <a:bodyPr/>
        <a:lstStyle/>
        <a:p>
          <a:endParaRPr lang="en-US"/>
        </a:p>
      </dgm:t>
    </dgm:pt>
    <dgm:pt modelId="{3CEA3B94-7642-494A-B9F0-8072B2E69ECD}" type="sibTrans" cxnId="{C0829F18-8E6E-CF46-AF7C-A9C9BE2BDBDA}">
      <dgm:prSet/>
      <dgm:spPr/>
      <dgm:t>
        <a:bodyPr/>
        <a:lstStyle/>
        <a:p>
          <a:endParaRPr lang="en-US"/>
        </a:p>
      </dgm:t>
    </dgm:pt>
    <dgm:pt modelId="{EABFDA28-697F-8648-AE2D-045D548D6D80}">
      <dgm:prSet phldrT="[Text]"/>
      <dgm:spPr/>
      <dgm:t>
        <a:bodyPr/>
        <a:lstStyle/>
        <a:p>
          <a:r>
            <a:rPr lang="en-US" dirty="0"/>
            <a:t>MOMA</a:t>
          </a:r>
        </a:p>
      </dgm:t>
    </dgm:pt>
    <dgm:pt modelId="{D919B022-5C02-3347-98F2-CAB271712B79}" type="parTrans" cxnId="{554CBE4B-760A-E74A-BB74-2AFB30E6FB0E}">
      <dgm:prSet/>
      <dgm:spPr/>
      <dgm:t>
        <a:bodyPr/>
        <a:lstStyle/>
        <a:p>
          <a:endParaRPr lang="en-US"/>
        </a:p>
      </dgm:t>
    </dgm:pt>
    <dgm:pt modelId="{CEA978AC-91F0-8E4F-A44D-67B0883F0945}" type="sibTrans" cxnId="{554CBE4B-760A-E74A-BB74-2AFB30E6FB0E}">
      <dgm:prSet/>
      <dgm:spPr/>
      <dgm:t>
        <a:bodyPr/>
        <a:lstStyle/>
        <a:p>
          <a:endParaRPr lang="en-US"/>
        </a:p>
      </dgm:t>
    </dgm:pt>
    <dgm:pt modelId="{EEB6B407-4496-4C41-BE04-D6B601ED9983}">
      <dgm:prSet phldrT="[Text]"/>
      <dgm:spPr/>
      <dgm:t>
        <a:bodyPr/>
        <a:lstStyle/>
        <a:p>
          <a:r>
            <a:rPr lang="en-US" dirty="0"/>
            <a:t>Community organizers</a:t>
          </a:r>
        </a:p>
      </dgm:t>
    </dgm:pt>
    <dgm:pt modelId="{1A4EC3FF-EE77-F644-A829-E804D46AFDCF}" type="parTrans" cxnId="{C5EE6E54-95E9-774A-8210-664A97308507}">
      <dgm:prSet/>
      <dgm:spPr/>
      <dgm:t>
        <a:bodyPr/>
        <a:lstStyle/>
        <a:p>
          <a:endParaRPr lang="en-US"/>
        </a:p>
      </dgm:t>
    </dgm:pt>
    <dgm:pt modelId="{06D68BFA-2507-064F-82D6-A3DB25DBD783}" type="sibTrans" cxnId="{C5EE6E54-95E9-774A-8210-664A97308507}">
      <dgm:prSet/>
      <dgm:spPr/>
      <dgm:t>
        <a:bodyPr/>
        <a:lstStyle/>
        <a:p>
          <a:endParaRPr lang="en-US"/>
        </a:p>
      </dgm:t>
    </dgm:pt>
    <dgm:pt modelId="{7260343E-E61E-E54D-A50B-5F777F159C04}">
      <dgm:prSet phldrT="[Text]"/>
      <dgm:spPr/>
      <dgm:t>
        <a:bodyPr/>
        <a:lstStyle/>
        <a:p>
          <a:r>
            <a:rPr lang="en-US" dirty="0"/>
            <a:t>Capacity building organizations </a:t>
          </a:r>
        </a:p>
        <a:p>
          <a:r>
            <a:rPr lang="en-US" dirty="0"/>
            <a:t>(UNDP, USAID </a:t>
          </a:r>
          <a:r>
            <a:rPr lang="en-US" dirty="0" err="1"/>
            <a:t>etc</a:t>
          </a:r>
          <a:r>
            <a:rPr lang="en-US" dirty="0"/>
            <a:t>)</a:t>
          </a:r>
        </a:p>
      </dgm:t>
    </dgm:pt>
    <dgm:pt modelId="{83F9EC1C-941C-5B49-9399-953E1D167EDC}" type="parTrans" cxnId="{88A155BC-35BD-9B4F-9EF2-E565F56A458C}">
      <dgm:prSet/>
      <dgm:spPr/>
      <dgm:t>
        <a:bodyPr/>
        <a:lstStyle/>
        <a:p>
          <a:endParaRPr lang="en-US"/>
        </a:p>
      </dgm:t>
    </dgm:pt>
    <dgm:pt modelId="{7F48F706-038B-F740-93A2-9F51767010B9}" type="sibTrans" cxnId="{88A155BC-35BD-9B4F-9EF2-E565F56A458C}">
      <dgm:prSet/>
      <dgm:spPr/>
      <dgm:t>
        <a:bodyPr/>
        <a:lstStyle/>
        <a:p>
          <a:endParaRPr lang="en-US"/>
        </a:p>
      </dgm:t>
    </dgm:pt>
    <dgm:pt modelId="{19427855-755C-824D-B607-961E8C4A337F}">
      <dgm:prSet phldrT="[Text]"/>
      <dgm:spPr/>
      <dgm:t>
        <a:bodyPr/>
        <a:lstStyle/>
        <a:p>
          <a:r>
            <a:rPr lang="en-US" dirty="0"/>
            <a:t>Academic institutions (universities)</a:t>
          </a:r>
        </a:p>
      </dgm:t>
    </dgm:pt>
    <dgm:pt modelId="{1E00ADD7-8BDA-9B41-BDF0-AEDAD83090DE}" type="parTrans" cxnId="{1923ECC5-0A52-4F49-900A-B036B1729649}">
      <dgm:prSet/>
      <dgm:spPr/>
      <dgm:t>
        <a:bodyPr/>
        <a:lstStyle/>
        <a:p>
          <a:endParaRPr lang="en-US"/>
        </a:p>
      </dgm:t>
    </dgm:pt>
    <dgm:pt modelId="{C82EE868-AC5C-7E4C-84FE-C09E236EF99E}" type="sibTrans" cxnId="{1923ECC5-0A52-4F49-900A-B036B1729649}">
      <dgm:prSet/>
      <dgm:spPr/>
      <dgm:t>
        <a:bodyPr/>
        <a:lstStyle/>
        <a:p>
          <a:endParaRPr lang="en-US"/>
        </a:p>
      </dgm:t>
    </dgm:pt>
    <dgm:pt modelId="{C16BB2D6-2709-3A4B-A856-EAB5043410E9}">
      <dgm:prSet phldrT="[Text]"/>
      <dgm:spPr>
        <a:ln w="28575">
          <a:solidFill>
            <a:srgbClr val="FF3300"/>
          </a:solidFill>
        </a:ln>
      </dgm:spPr>
      <dgm:t>
        <a:bodyPr/>
        <a:lstStyle/>
        <a:p>
          <a:r>
            <a:rPr lang="en-US" dirty="0"/>
            <a:t>Project financiers</a:t>
          </a:r>
        </a:p>
      </dgm:t>
    </dgm:pt>
    <dgm:pt modelId="{B6610722-40C7-344C-AC65-53422B8B5D64}" type="parTrans" cxnId="{BD907E7D-EE9F-AD43-9E9B-A6E19B9EBA12}">
      <dgm:prSet/>
      <dgm:spPr/>
      <dgm:t>
        <a:bodyPr/>
        <a:lstStyle/>
        <a:p>
          <a:endParaRPr lang="en-US"/>
        </a:p>
      </dgm:t>
    </dgm:pt>
    <dgm:pt modelId="{F0D951C3-CDBD-E24B-97C1-4C5B31E0D7EF}" type="sibTrans" cxnId="{BD907E7D-EE9F-AD43-9E9B-A6E19B9EBA12}">
      <dgm:prSet/>
      <dgm:spPr/>
      <dgm:t>
        <a:bodyPr/>
        <a:lstStyle/>
        <a:p>
          <a:endParaRPr lang="en-US"/>
        </a:p>
      </dgm:t>
    </dgm:pt>
    <dgm:pt modelId="{7A722DB6-B8A4-9B45-BD88-225CF5FD4A4F}">
      <dgm:prSet phldrT="[Text]"/>
      <dgm:spPr/>
      <dgm:t>
        <a:bodyPr/>
        <a:lstStyle/>
        <a:p>
          <a:r>
            <a:rPr lang="en-US" dirty="0" err="1"/>
            <a:t>Sida</a:t>
          </a:r>
          <a:endParaRPr lang="en-US" dirty="0"/>
        </a:p>
      </dgm:t>
    </dgm:pt>
    <dgm:pt modelId="{8DD234B8-8992-4A4B-8214-580074CD1A61}" type="parTrans" cxnId="{4CB2F927-AFBE-3A4D-9BE0-4F8A99004876}">
      <dgm:prSet/>
      <dgm:spPr/>
      <dgm:t>
        <a:bodyPr/>
        <a:lstStyle/>
        <a:p>
          <a:endParaRPr lang="en-US"/>
        </a:p>
      </dgm:t>
    </dgm:pt>
    <dgm:pt modelId="{D78158CD-DCE0-2A40-A0C4-EBECA3D9CF4A}" type="sibTrans" cxnId="{4CB2F927-AFBE-3A4D-9BE0-4F8A99004876}">
      <dgm:prSet/>
      <dgm:spPr/>
      <dgm:t>
        <a:bodyPr/>
        <a:lstStyle/>
        <a:p>
          <a:endParaRPr lang="en-US"/>
        </a:p>
      </dgm:t>
    </dgm:pt>
    <dgm:pt modelId="{B38BEE92-867B-9247-A31F-F10DF591D841}">
      <dgm:prSet phldrT="[Text]"/>
      <dgm:spPr/>
      <dgm:t>
        <a:bodyPr/>
        <a:lstStyle/>
        <a:p>
          <a:r>
            <a:rPr lang="en-US" dirty="0"/>
            <a:t>[GIZ]</a:t>
          </a:r>
        </a:p>
      </dgm:t>
    </dgm:pt>
    <dgm:pt modelId="{C8F5E269-8C29-CF4B-9705-FCF478C8D039}" type="parTrans" cxnId="{AFD38A95-E344-A346-B333-3048F4D7CB3E}">
      <dgm:prSet/>
      <dgm:spPr/>
      <dgm:t>
        <a:bodyPr/>
        <a:lstStyle/>
        <a:p>
          <a:endParaRPr lang="en-US"/>
        </a:p>
      </dgm:t>
    </dgm:pt>
    <dgm:pt modelId="{D30A41A2-149C-974B-A514-4A4BCBF60E14}" type="sibTrans" cxnId="{AFD38A95-E344-A346-B333-3048F4D7CB3E}">
      <dgm:prSet/>
      <dgm:spPr/>
      <dgm:t>
        <a:bodyPr/>
        <a:lstStyle/>
        <a:p>
          <a:endParaRPr lang="en-US"/>
        </a:p>
      </dgm:t>
    </dgm:pt>
    <dgm:pt modelId="{FDD09586-017B-E441-B70B-44BA9FF40DC9}">
      <dgm:prSet phldrT="[Text]"/>
      <dgm:spPr/>
      <dgm:t>
        <a:bodyPr/>
        <a:lstStyle/>
        <a:p>
          <a:r>
            <a:rPr lang="en-US" dirty="0"/>
            <a:t>Governorates &amp; municipalities</a:t>
          </a:r>
        </a:p>
      </dgm:t>
    </dgm:pt>
    <dgm:pt modelId="{AD47A343-8EE1-A94B-8990-F8D612C5A8C5}" type="parTrans" cxnId="{F0F227D0-6D4E-B843-9797-42071774009B}">
      <dgm:prSet/>
      <dgm:spPr/>
      <dgm:t>
        <a:bodyPr/>
        <a:lstStyle/>
        <a:p>
          <a:endParaRPr lang="en-US"/>
        </a:p>
      </dgm:t>
    </dgm:pt>
    <dgm:pt modelId="{69B03676-1817-174C-A729-32046599A563}" type="sibTrans" cxnId="{F0F227D0-6D4E-B843-9797-42071774009B}">
      <dgm:prSet/>
      <dgm:spPr/>
      <dgm:t>
        <a:bodyPr/>
        <a:lstStyle/>
        <a:p>
          <a:endParaRPr lang="en-US"/>
        </a:p>
      </dgm:t>
    </dgm:pt>
    <dgm:pt modelId="{B0494F26-9AF4-E44E-8EB2-81D1CE702511}">
      <dgm:prSet phldrT="[Text]"/>
      <dgm:spPr/>
      <dgm:t>
        <a:bodyPr/>
        <a:lstStyle/>
        <a:p>
          <a:r>
            <a:rPr lang="en-US" dirty="0"/>
            <a:t>Community support organizations (Arab women enterprise fund)</a:t>
          </a:r>
        </a:p>
      </dgm:t>
    </dgm:pt>
    <dgm:pt modelId="{6663BE68-D285-5041-9D6A-0054F65B94CA}" type="parTrans" cxnId="{7925CE82-A3BD-354A-84E5-79F2F0D1CE8C}">
      <dgm:prSet/>
      <dgm:spPr/>
      <dgm:t>
        <a:bodyPr/>
        <a:lstStyle/>
        <a:p>
          <a:endParaRPr lang="en-US"/>
        </a:p>
      </dgm:t>
    </dgm:pt>
    <dgm:pt modelId="{99F08922-4D8B-6644-BEC8-0B35047C6F52}" type="sibTrans" cxnId="{7925CE82-A3BD-354A-84E5-79F2F0D1CE8C}">
      <dgm:prSet/>
      <dgm:spPr/>
      <dgm:t>
        <a:bodyPr/>
        <a:lstStyle/>
        <a:p>
          <a:endParaRPr lang="en-US"/>
        </a:p>
      </dgm:t>
    </dgm:pt>
    <dgm:pt modelId="{9BDD2AD2-DE85-1743-B443-BA18B49D4D82}">
      <dgm:prSet phldrT="[Text]"/>
      <dgm:spPr/>
      <dgm:t>
        <a:bodyPr/>
        <a:lstStyle/>
        <a:p>
          <a:r>
            <a:rPr lang="en-US" dirty="0"/>
            <a:t>DFID</a:t>
          </a:r>
        </a:p>
      </dgm:t>
    </dgm:pt>
    <dgm:pt modelId="{5E46C338-AE66-234C-B7A9-17F549D3C35A}" type="parTrans" cxnId="{F684F6A4-7BCC-E344-8338-9AE884474E56}">
      <dgm:prSet/>
      <dgm:spPr/>
      <dgm:t>
        <a:bodyPr/>
        <a:lstStyle/>
        <a:p>
          <a:endParaRPr lang="en-US"/>
        </a:p>
      </dgm:t>
    </dgm:pt>
    <dgm:pt modelId="{5F400745-ED61-3444-A339-E10F5D570916}" type="sibTrans" cxnId="{F684F6A4-7BCC-E344-8338-9AE884474E56}">
      <dgm:prSet/>
      <dgm:spPr/>
      <dgm:t>
        <a:bodyPr/>
        <a:lstStyle/>
        <a:p>
          <a:endParaRPr lang="en-US"/>
        </a:p>
      </dgm:t>
    </dgm:pt>
    <dgm:pt modelId="{86080458-3F8B-1040-8A29-2BCC6E32B779}">
      <dgm:prSet phldrT="[Text]"/>
      <dgm:spPr/>
      <dgm:t>
        <a:bodyPr/>
        <a:lstStyle/>
        <a:p>
          <a:r>
            <a:rPr lang="en-US" dirty="0"/>
            <a:t>Private sector</a:t>
          </a:r>
        </a:p>
      </dgm:t>
    </dgm:pt>
    <dgm:pt modelId="{14DA83E0-F38E-7141-83EC-4BF3B92EE4D3}" type="parTrans" cxnId="{1B9F70CE-5BBF-3741-8F72-60A42E00A599}">
      <dgm:prSet/>
      <dgm:spPr/>
      <dgm:t>
        <a:bodyPr/>
        <a:lstStyle/>
        <a:p>
          <a:endParaRPr lang="en-US"/>
        </a:p>
      </dgm:t>
    </dgm:pt>
    <dgm:pt modelId="{302F04F1-6D2B-2A40-85FF-B6ED1AE938DD}" type="sibTrans" cxnId="{1B9F70CE-5BBF-3741-8F72-60A42E00A599}">
      <dgm:prSet/>
      <dgm:spPr/>
      <dgm:t>
        <a:bodyPr/>
        <a:lstStyle/>
        <a:p>
          <a:endParaRPr lang="en-US"/>
        </a:p>
      </dgm:t>
    </dgm:pt>
    <dgm:pt modelId="{4967F4A7-62ED-A543-AD98-CAA6F6CAA8E4}">
      <dgm:prSet phldrT="[Text]"/>
      <dgm:spPr/>
      <dgm:t>
        <a:bodyPr/>
        <a:lstStyle/>
        <a:p>
          <a:pPr rtl="0"/>
          <a:r>
            <a:rPr lang="en-US" dirty="0"/>
            <a:t>Banks</a:t>
          </a:r>
        </a:p>
      </dgm:t>
    </dgm:pt>
    <dgm:pt modelId="{9953EA53-56A6-4947-8273-8ED4CFFE8F90}" type="parTrans" cxnId="{C927F2DB-19B8-C949-82BB-F6939CC2B8CB}">
      <dgm:prSet/>
      <dgm:spPr/>
      <dgm:t>
        <a:bodyPr/>
        <a:lstStyle/>
        <a:p>
          <a:endParaRPr lang="en-US"/>
        </a:p>
      </dgm:t>
    </dgm:pt>
    <dgm:pt modelId="{6C5644A6-0334-EB42-BE96-C6946CDE84DB}" type="sibTrans" cxnId="{C927F2DB-19B8-C949-82BB-F6939CC2B8CB}">
      <dgm:prSet/>
      <dgm:spPr/>
      <dgm:t>
        <a:bodyPr/>
        <a:lstStyle/>
        <a:p>
          <a:endParaRPr lang="en-US"/>
        </a:p>
      </dgm:t>
    </dgm:pt>
    <dgm:pt modelId="{AF068658-250B-744D-8090-16810DC292C5}">
      <dgm:prSet phldrT="[Text]"/>
      <dgm:spPr/>
      <dgm:t>
        <a:bodyPr/>
        <a:lstStyle/>
        <a:p>
          <a:pPr rtl="0"/>
          <a:r>
            <a:rPr lang="en-US" dirty="0"/>
            <a:t>Corporations with </a:t>
          </a:r>
        </a:p>
        <a:p>
          <a:pPr rtl="0"/>
          <a:r>
            <a:rPr lang="en-US" dirty="0"/>
            <a:t>CSR programs</a:t>
          </a:r>
        </a:p>
      </dgm:t>
    </dgm:pt>
    <dgm:pt modelId="{538E3B76-24B2-044A-86E9-096F0FF26B6A}" type="parTrans" cxnId="{E31F7157-2F67-B847-8A3D-5F39F7020354}">
      <dgm:prSet/>
      <dgm:spPr/>
      <dgm:t>
        <a:bodyPr/>
        <a:lstStyle/>
        <a:p>
          <a:endParaRPr lang="en-US"/>
        </a:p>
      </dgm:t>
    </dgm:pt>
    <dgm:pt modelId="{7161F4D7-4B39-E942-B785-0645B91DB298}" type="sibTrans" cxnId="{E31F7157-2F67-B847-8A3D-5F39F7020354}">
      <dgm:prSet/>
      <dgm:spPr/>
      <dgm:t>
        <a:bodyPr/>
        <a:lstStyle/>
        <a:p>
          <a:endParaRPr lang="en-US"/>
        </a:p>
      </dgm:t>
    </dgm:pt>
    <dgm:pt modelId="{9962A2AB-4F7A-5A44-9271-E92026C9CBAC}">
      <dgm:prSet phldrT="[Text]"/>
      <dgm:spPr/>
      <dgm:t>
        <a:bodyPr/>
        <a:lstStyle/>
        <a:p>
          <a:pPr rtl="0"/>
          <a:r>
            <a:rPr lang="en-US" dirty="0"/>
            <a:t>Business associations (</a:t>
          </a:r>
          <a:r>
            <a:rPr lang="en-US" dirty="0" err="1"/>
            <a:t>Int@j</a:t>
          </a:r>
          <a:r>
            <a:rPr lang="en-US" dirty="0"/>
            <a:t>, BPWA)</a:t>
          </a:r>
        </a:p>
      </dgm:t>
    </dgm:pt>
    <dgm:pt modelId="{D8CD9E81-B12B-A049-90AF-73AB3500F54F}" type="parTrans" cxnId="{A429CC0A-950A-D143-AF7D-329D399A762A}">
      <dgm:prSet/>
      <dgm:spPr/>
      <dgm:t>
        <a:bodyPr/>
        <a:lstStyle/>
        <a:p>
          <a:endParaRPr lang="sv-SE"/>
        </a:p>
      </dgm:t>
    </dgm:pt>
    <dgm:pt modelId="{3BB13B08-8B73-4440-8B56-EA034C0A249C}" type="sibTrans" cxnId="{A429CC0A-950A-D143-AF7D-329D399A762A}">
      <dgm:prSet/>
      <dgm:spPr/>
      <dgm:t>
        <a:bodyPr/>
        <a:lstStyle/>
        <a:p>
          <a:endParaRPr lang="sv-SE"/>
        </a:p>
      </dgm:t>
    </dgm:pt>
    <dgm:pt modelId="{F94D46DA-55F9-0941-8385-B861248E4A2A}" type="pres">
      <dgm:prSet presAssocID="{028BA74A-0E85-6647-A421-B94A65B49E38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sv-SE"/>
        </a:p>
      </dgm:t>
    </dgm:pt>
    <dgm:pt modelId="{D8AE1DF4-2876-6144-8AB8-C8BD9875C8B0}" type="pres">
      <dgm:prSet presAssocID="{8F324E8C-7390-7444-84FA-69099BC608C5}" presName="compNode" presStyleCnt="0"/>
      <dgm:spPr/>
    </dgm:pt>
    <dgm:pt modelId="{3DE3876E-EB9C-3442-A235-15490BC722B9}" type="pres">
      <dgm:prSet presAssocID="{8F324E8C-7390-7444-84FA-69099BC608C5}" presName="aNode" presStyleLbl="bgShp" presStyleIdx="0" presStyleCnt="4"/>
      <dgm:spPr/>
      <dgm:t>
        <a:bodyPr/>
        <a:lstStyle/>
        <a:p>
          <a:endParaRPr lang="sv-SE"/>
        </a:p>
      </dgm:t>
    </dgm:pt>
    <dgm:pt modelId="{63353D0E-B2CC-7649-AE9F-BF6D123DE11F}" type="pres">
      <dgm:prSet presAssocID="{8F324E8C-7390-7444-84FA-69099BC608C5}" presName="textNode" presStyleLbl="bgShp" presStyleIdx="0" presStyleCnt="4"/>
      <dgm:spPr/>
      <dgm:t>
        <a:bodyPr/>
        <a:lstStyle/>
        <a:p>
          <a:endParaRPr lang="sv-SE"/>
        </a:p>
      </dgm:t>
    </dgm:pt>
    <dgm:pt modelId="{EA139D6D-17EA-0540-BA3B-6FD15414F24F}" type="pres">
      <dgm:prSet presAssocID="{8F324E8C-7390-7444-84FA-69099BC608C5}" presName="compChildNode" presStyleCnt="0"/>
      <dgm:spPr/>
    </dgm:pt>
    <dgm:pt modelId="{835C4549-1046-5E42-BF2E-99F09EE7AB71}" type="pres">
      <dgm:prSet presAssocID="{8F324E8C-7390-7444-84FA-69099BC608C5}" presName="theInnerList" presStyleCnt="0"/>
      <dgm:spPr/>
    </dgm:pt>
    <dgm:pt modelId="{53212BA6-198B-F54C-B957-D046293C3A48}" type="pres">
      <dgm:prSet presAssocID="{A27C4016-B3EB-1648-B20C-DFFCAE98B2F6}" presName="childNode" presStyleLbl="node1" presStyleIdx="0" presStyleCnt="12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57CE46BB-6AB2-3340-BA5B-9DCFA94E7FFE}" type="pres">
      <dgm:prSet presAssocID="{A27C4016-B3EB-1648-B20C-DFFCAE98B2F6}" presName="aSpace2" presStyleCnt="0"/>
      <dgm:spPr/>
    </dgm:pt>
    <dgm:pt modelId="{61537F4B-468C-1347-8C11-B725DD37BFF8}" type="pres">
      <dgm:prSet presAssocID="{EABFDA28-697F-8648-AE2D-045D548D6D80}" presName="childNode" presStyleLbl="node1" presStyleIdx="1" presStyleCnt="12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680CD7ED-BEEB-2040-99BD-C72B9A3734ED}" type="pres">
      <dgm:prSet presAssocID="{EABFDA28-697F-8648-AE2D-045D548D6D80}" presName="aSpace2" presStyleCnt="0"/>
      <dgm:spPr/>
    </dgm:pt>
    <dgm:pt modelId="{4C615B78-590E-A247-9B3F-B7DDBA0595C5}" type="pres">
      <dgm:prSet presAssocID="{FDD09586-017B-E441-B70B-44BA9FF40DC9}" presName="childNode" presStyleLbl="node1" presStyleIdx="2" presStyleCnt="12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88C3FF1A-9EF0-7A42-B98A-DA4C8BA980F4}" type="pres">
      <dgm:prSet presAssocID="{8F324E8C-7390-7444-84FA-69099BC608C5}" presName="aSpace" presStyleCnt="0"/>
      <dgm:spPr/>
    </dgm:pt>
    <dgm:pt modelId="{63A60945-EA27-5644-AFD8-9E28E1868F92}" type="pres">
      <dgm:prSet presAssocID="{EEB6B407-4496-4C41-BE04-D6B601ED9983}" presName="compNode" presStyleCnt="0"/>
      <dgm:spPr/>
    </dgm:pt>
    <dgm:pt modelId="{6191E6E2-77A6-AD43-A54A-E9719D6740CC}" type="pres">
      <dgm:prSet presAssocID="{EEB6B407-4496-4C41-BE04-D6B601ED9983}" presName="aNode" presStyleLbl="bgShp" presStyleIdx="1" presStyleCnt="4"/>
      <dgm:spPr/>
      <dgm:t>
        <a:bodyPr/>
        <a:lstStyle/>
        <a:p>
          <a:endParaRPr lang="sv-SE"/>
        </a:p>
      </dgm:t>
    </dgm:pt>
    <dgm:pt modelId="{19FAC6F9-8030-5741-9EBB-65CE96FC7D74}" type="pres">
      <dgm:prSet presAssocID="{EEB6B407-4496-4C41-BE04-D6B601ED9983}" presName="textNode" presStyleLbl="bgShp" presStyleIdx="1" presStyleCnt="4"/>
      <dgm:spPr/>
      <dgm:t>
        <a:bodyPr/>
        <a:lstStyle/>
        <a:p>
          <a:endParaRPr lang="sv-SE"/>
        </a:p>
      </dgm:t>
    </dgm:pt>
    <dgm:pt modelId="{862925CA-3525-D245-89A9-BCA0EDCFF609}" type="pres">
      <dgm:prSet presAssocID="{EEB6B407-4496-4C41-BE04-D6B601ED9983}" presName="compChildNode" presStyleCnt="0"/>
      <dgm:spPr/>
    </dgm:pt>
    <dgm:pt modelId="{47227FD5-04DF-0F4D-B0F4-5AFA762BB62B}" type="pres">
      <dgm:prSet presAssocID="{EEB6B407-4496-4C41-BE04-D6B601ED9983}" presName="theInnerList" presStyleCnt="0"/>
      <dgm:spPr/>
    </dgm:pt>
    <dgm:pt modelId="{7B7BB88B-47A7-234C-BA62-C5B0CCCB88D2}" type="pres">
      <dgm:prSet presAssocID="{7260343E-E61E-E54D-A50B-5F777F159C04}" presName="childNode" presStyleLbl="node1" presStyleIdx="3" presStyleCnt="12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9D538D30-C7B8-2E4A-A0EE-DA1A9C2D10DC}" type="pres">
      <dgm:prSet presAssocID="{7260343E-E61E-E54D-A50B-5F777F159C04}" presName="aSpace2" presStyleCnt="0"/>
      <dgm:spPr/>
    </dgm:pt>
    <dgm:pt modelId="{62F3EF08-03E1-C349-B90E-028E3F81B691}" type="pres">
      <dgm:prSet presAssocID="{19427855-755C-824D-B607-961E8C4A337F}" presName="childNode" presStyleLbl="node1" presStyleIdx="4" presStyleCnt="12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B4DF8FB1-3340-354B-9B61-B0BB860E5333}" type="pres">
      <dgm:prSet presAssocID="{19427855-755C-824D-B607-961E8C4A337F}" presName="aSpace2" presStyleCnt="0"/>
      <dgm:spPr/>
    </dgm:pt>
    <dgm:pt modelId="{26D299FD-AA42-3043-B06C-B4A55C73FDEE}" type="pres">
      <dgm:prSet presAssocID="{B0494F26-9AF4-E44E-8EB2-81D1CE702511}" presName="childNode" presStyleLbl="node1" presStyleIdx="5" presStyleCnt="12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7D746281-79F2-AA43-80C9-164869DE2BDC}" type="pres">
      <dgm:prSet presAssocID="{EEB6B407-4496-4C41-BE04-D6B601ED9983}" presName="aSpace" presStyleCnt="0"/>
      <dgm:spPr/>
    </dgm:pt>
    <dgm:pt modelId="{20A2F233-9534-BE46-8E99-86D3F10FCC13}" type="pres">
      <dgm:prSet presAssocID="{C16BB2D6-2709-3A4B-A856-EAB5043410E9}" presName="compNode" presStyleCnt="0"/>
      <dgm:spPr/>
    </dgm:pt>
    <dgm:pt modelId="{C12D28C2-CD0D-1E4F-B208-33DC392A3413}" type="pres">
      <dgm:prSet presAssocID="{C16BB2D6-2709-3A4B-A856-EAB5043410E9}" presName="aNode" presStyleLbl="bgShp" presStyleIdx="2" presStyleCnt="4"/>
      <dgm:spPr/>
      <dgm:t>
        <a:bodyPr/>
        <a:lstStyle/>
        <a:p>
          <a:endParaRPr lang="sv-SE"/>
        </a:p>
      </dgm:t>
    </dgm:pt>
    <dgm:pt modelId="{772DCBA7-447E-0542-872D-F0F51F907AEE}" type="pres">
      <dgm:prSet presAssocID="{C16BB2D6-2709-3A4B-A856-EAB5043410E9}" presName="textNode" presStyleLbl="bgShp" presStyleIdx="2" presStyleCnt="4"/>
      <dgm:spPr/>
      <dgm:t>
        <a:bodyPr/>
        <a:lstStyle/>
        <a:p>
          <a:endParaRPr lang="sv-SE"/>
        </a:p>
      </dgm:t>
    </dgm:pt>
    <dgm:pt modelId="{FC1605D9-7C63-6844-BF72-9CFE5C5D4D1A}" type="pres">
      <dgm:prSet presAssocID="{C16BB2D6-2709-3A4B-A856-EAB5043410E9}" presName="compChildNode" presStyleCnt="0"/>
      <dgm:spPr/>
    </dgm:pt>
    <dgm:pt modelId="{7C48AB19-C7CA-A146-9E16-0B6D590CF68C}" type="pres">
      <dgm:prSet presAssocID="{C16BB2D6-2709-3A4B-A856-EAB5043410E9}" presName="theInnerList" presStyleCnt="0"/>
      <dgm:spPr/>
    </dgm:pt>
    <dgm:pt modelId="{F0FE342B-B70D-3843-B35B-2D36D18B8EF4}" type="pres">
      <dgm:prSet presAssocID="{7A722DB6-B8A4-9B45-BD88-225CF5FD4A4F}" presName="childNode" presStyleLbl="node1" presStyleIdx="6" presStyleCnt="12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1DA1704A-E41B-3544-B3B1-500A6ECAFB73}" type="pres">
      <dgm:prSet presAssocID="{7A722DB6-B8A4-9B45-BD88-225CF5FD4A4F}" presName="aSpace2" presStyleCnt="0"/>
      <dgm:spPr/>
    </dgm:pt>
    <dgm:pt modelId="{3D8FD3D2-CC78-5F4C-A586-0C54467561D9}" type="pres">
      <dgm:prSet presAssocID="{B38BEE92-867B-9247-A31F-F10DF591D841}" presName="childNode" presStyleLbl="node1" presStyleIdx="7" presStyleCnt="12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D125FD00-4B0F-B842-9862-3FD83A6C7890}" type="pres">
      <dgm:prSet presAssocID="{B38BEE92-867B-9247-A31F-F10DF591D841}" presName="aSpace2" presStyleCnt="0"/>
      <dgm:spPr/>
    </dgm:pt>
    <dgm:pt modelId="{822249AD-DC45-FC43-B5FF-0B2759B7C79C}" type="pres">
      <dgm:prSet presAssocID="{9BDD2AD2-DE85-1743-B443-BA18B49D4D82}" presName="childNode" presStyleLbl="node1" presStyleIdx="8" presStyleCnt="12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13E1FDFB-2CC8-4948-AF19-48698846936F}" type="pres">
      <dgm:prSet presAssocID="{C16BB2D6-2709-3A4B-A856-EAB5043410E9}" presName="aSpace" presStyleCnt="0"/>
      <dgm:spPr/>
    </dgm:pt>
    <dgm:pt modelId="{536E73E9-E73D-BD49-9961-F28FD84287B3}" type="pres">
      <dgm:prSet presAssocID="{86080458-3F8B-1040-8A29-2BCC6E32B779}" presName="compNode" presStyleCnt="0"/>
      <dgm:spPr/>
    </dgm:pt>
    <dgm:pt modelId="{A5FE5314-82A0-7E4D-8D0D-9CC2FB0B7CBD}" type="pres">
      <dgm:prSet presAssocID="{86080458-3F8B-1040-8A29-2BCC6E32B779}" presName="aNode" presStyleLbl="bgShp" presStyleIdx="3" presStyleCnt="4"/>
      <dgm:spPr/>
      <dgm:t>
        <a:bodyPr/>
        <a:lstStyle/>
        <a:p>
          <a:endParaRPr lang="sv-SE"/>
        </a:p>
      </dgm:t>
    </dgm:pt>
    <dgm:pt modelId="{508321BB-7D86-A042-BDD7-04E703E4BA9D}" type="pres">
      <dgm:prSet presAssocID="{86080458-3F8B-1040-8A29-2BCC6E32B779}" presName="textNode" presStyleLbl="bgShp" presStyleIdx="3" presStyleCnt="4"/>
      <dgm:spPr/>
      <dgm:t>
        <a:bodyPr/>
        <a:lstStyle/>
        <a:p>
          <a:endParaRPr lang="sv-SE"/>
        </a:p>
      </dgm:t>
    </dgm:pt>
    <dgm:pt modelId="{81298A0F-ABAB-3C4F-8FCD-9501FCB6B0DA}" type="pres">
      <dgm:prSet presAssocID="{86080458-3F8B-1040-8A29-2BCC6E32B779}" presName="compChildNode" presStyleCnt="0"/>
      <dgm:spPr/>
    </dgm:pt>
    <dgm:pt modelId="{D284C77F-A3C1-4244-A150-298F1DE1EDFD}" type="pres">
      <dgm:prSet presAssocID="{86080458-3F8B-1040-8A29-2BCC6E32B779}" presName="theInnerList" presStyleCnt="0"/>
      <dgm:spPr/>
    </dgm:pt>
    <dgm:pt modelId="{2A5536C3-FAC9-214E-9C73-191DDC76DA28}" type="pres">
      <dgm:prSet presAssocID="{4967F4A7-62ED-A543-AD98-CAA6F6CAA8E4}" presName="childNode" presStyleLbl="node1" presStyleIdx="9" presStyleCnt="12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ABB827FA-5EF1-6E43-9928-13F43F9CFA63}" type="pres">
      <dgm:prSet presAssocID="{4967F4A7-62ED-A543-AD98-CAA6F6CAA8E4}" presName="aSpace2" presStyleCnt="0"/>
      <dgm:spPr/>
    </dgm:pt>
    <dgm:pt modelId="{18AE6CB6-021F-2647-A45A-2D4C6186C0DE}" type="pres">
      <dgm:prSet presAssocID="{AF068658-250B-744D-8090-16810DC292C5}" presName="childNode" presStyleLbl="node1" presStyleIdx="10" presStyleCnt="12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77DC4880-7C67-AF48-8425-13733B79D44F}" type="pres">
      <dgm:prSet presAssocID="{AF068658-250B-744D-8090-16810DC292C5}" presName="aSpace2" presStyleCnt="0"/>
      <dgm:spPr/>
    </dgm:pt>
    <dgm:pt modelId="{64315FB9-3AD1-8446-B0A4-38C385355634}" type="pres">
      <dgm:prSet presAssocID="{9962A2AB-4F7A-5A44-9271-E92026C9CBAC}" presName="childNode" presStyleLbl="node1" presStyleIdx="11" presStyleCnt="12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</dgm:ptLst>
  <dgm:cxnLst>
    <dgm:cxn modelId="{AFD38A95-E344-A346-B333-3048F4D7CB3E}" srcId="{C16BB2D6-2709-3A4B-A856-EAB5043410E9}" destId="{B38BEE92-867B-9247-A31F-F10DF591D841}" srcOrd="1" destOrd="0" parTransId="{C8F5E269-8C29-CF4B-9705-FCF478C8D039}" sibTransId="{D30A41A2-149C-974B-A514-4A4BCBF60E14}"/>
    <dgm:cxn modelId="{087217FB-1B7B-AD4A-B3C0-13CB5D998912}" type="presOf" srcId="{B38BEE92-867B-9247-A31F-F10DF591D841}" destId="{3D8FD3D2-CC78-5F4C-A586-0C54467561D9}" srcOrd="0" destOrd="0" presId="urn:microsoft.com/office/officeart/2005/8/layout/lProcess2"/>
    <dgm:cxn modelId="{92508E97-E006-9C4B-A673-7CC8235C47DC}" type="presOf" srcId="{7260343E-E61E-E54D-A50B-5F777F159C04}" destId="{7B7BB88B-47A7-234C-BA62-C5B0CCCB88D2}" srcOrd="0" destOrd="0" presId="urn:microsoft.com/office/officeart/2005/8/layout/lProcess2"/>
    <dgm:cxn modelId="{D1040F91-1A30-AD4D-85D3-CB7C486FA788}" type="presOf" srcId="{86080458-3F8B-1040-8A29-2BCC6E32B779}" destId="{A5FE5314-82A0-7E4D-8D0D-9CC2FB0B7CBD}" srcOrd="0" destOrd="0" presId="urn:microsoft.com/office/officeart/2005/8/layout/lProcess2"/>
    <dgm:cxn modelId="{A688EB3A-BE51-9746-9154-733D52030371}" type="presOf" srcId="{AF068658-250B-744D-8090-16810DC292C5}" destId="{18AE6CB6-021F-2647-A45A-2D4C6186C0DE}" srcOrd="0" destOrd="0" presId="urn:microsoft.com/office/officeart/2005/8/layout/lProcess2"/>
    <dgm:cxn modelId="{358133B1-8FAB-2C41-8A96-20EC1C9CBC09}" type="presOf" srcId="{C16BB2D6-2709-3A4B-A856-EAB5043410E9}" destId="{C12D28C2-CD0D-1E4F-B208-33DC392A3413}" srcOrd="0" destOrd="0" presId="urn:microsoft.com/office/officeart/2005/8/layout/lProcess2"/>
    <dgm:cxn modelId="{554CBE4B-760A-E74A-BB74-2AFB30E6FB0E}" srcId="{8F324E8C-7390-7444-84FA-69099BC608C5}" destId="{EABFDA28-697F-8648-AE2D-045D548D6D80}" srcOrd="1" destOrd="0" parTransId="{D919B022-5C02-3347-98F2-CAB271712B79}" sibTransId="{CEA978AC-91F0-8E4F-A44D-67B0883F0945}"/>
    <dgm:cxn modelId="{AA1F6038-1474-7A43-A63D-490B35E4EBDC}" type="presOf" srcId="{FDD09586-017B-E441-B70B-44BA9FF40DC9}" destId="{4C615B78-590E-A247-9B3F-B7DDBA0595C5}" srcOrd="0" destOrd="0" presId="urn:microsoft.com/office/officeart/2005/8/layout/lProcess2"/>
    <dgm:cxn modelId="{050300B3-42FF-F644-B86A-BA8F0A421665}" type="presOf" srcId="{EEB6B407-4496-4C41-BE04-D6B601ED9983}" destId="{19FAC6F9-8030-5741-9EBB-65CE96FC7D74}" srcOrd="1" destOrd="0" presId="urn:microsoft.com/office/officeart/2005/8/layout/lProcess2"/>
    <dgm:cxn modelId="{BF39118B-3D0B-7B4C-9511-EF7BC0D5F336}" type="presOf" srcId="{028BA74A-0E85-6647-A421-B94A65B49E38}" destId="{F94D46DA-55F9-0941-8385-B861248E4A2A}" srcOrd="0" destOrd="0" presId="urn:microsoft.com/office/officeart/2005/8/layout/lProcess2"/>
    <dgm:cxn modelId="{C5D05AC3-5EA9-8B41-9C82-C888F56465DD}" type="presOf" srcId="{EABFDA28-697F-8648-AE2D-045D548D6D80}" destId="{61537F4B-468C-1347-8C11-B725DD37BFF8}" srcOrd="0" destOrd="0" presId="urn:microsoft.com/office/officeart/2005/8/layout/lProcess2"/>
    <dgm:cxn modelId="{1B9F70CE-5BBF-3741-8F72-60A42E00A599}" srcId="{028BA74A-0E85-6647-A421-B94A65B49E38}" destId="{86080458-3F8B-1040-8A29-2BCC6E32B779}" srcOrd="3" destOrd="0" parTransId="{14DA83E0-F38E-7141-83EC-4BF3B92EE4D3}" sibTransId="{302F04F1-6D2B-2A40-85FF-B6ED1AE938DD}"/>
    <dgm:cxn modelId="{FECE5F99-5DB6-044D-9AFF-5165045A140B}" type="presOf" srcId="{9962A2AB-4F7A-5A44-9271-E92026C9CBAC}" destId="{64315FB9-3AD1-8446-B0A4-38C385355634}" srcOrd="0" destOrd="0" presId="urn:microsoft.com/office/officeart/2005/8/layout/lProcess2"/>
    <dgm:cxn modelId="{88A155BC-35BD-9B4F-9EF2-E565F56A458C}" srcId="{EEB6B407-4496-4C41-BE04-D6B601ED9983}" destId="{7260343E-E61E-E54D-A50B-5F777F159C04}" srcOrd="0" destOrd="0" parTransId="{83F9EC1C-941C-5B49-9399-953E1D167EDC}" sibTransId="{7F48F706-038B-F740-93A2-9F51767010B9}"/>
    <dgm:cxn modelId="{BD907E7D-EE9F-AD43-9E9B-A6E19B9EBA12}" srcId="{028BA74A-0E85-6647-A421-B94A65B49E38}" destId="{C16BB2D6-2709-3A4B-A856-EAB5043410E9}" srcOrd="2" destOrd="0" parTransId="{B6610722-40C7-344C-AC65-53422B8B5D64}" sibTransId="{F0D951C3-CDBD-E24B-97C1-4C5B31E0D7EF}"/>
    <dgm:cxn modelId="{F684F6A4-7BCC-E344-8338-9AE884474E56}" srcId="{C16BB2D6-2709-3A4B-A856-EAB5043410E9}" destId="{9BDD2AD2-DE85-1743-B443-BA18B49D4D82}" srcOrd="2" destOrd="0" parTransId="{5E46C338-AE66-234C-B7A9-17F549D3C35A}" sibTransId="{5F400745-ED61-3444-A339-E10F5D570916}"/>
    <dgm:cxn modelId="{C26FA42C-4680-4D41-8BAB-C740843F27CA}" type="presOf" srcId="{9BDD2AD2-DE85-1743-B443-BA18B49D4D82}" destId="{822249AD-DC45-FC43-B5FF-0B2759B7C79C}" srcOrd="0" destOrd="0" presId="urn:microsoft.com/office/officeart/2005/8/layout/lProcess2"/>
    <dgm:cxn modelId="{48AB418A-34C9-A344-8E3D-218A014A2997}" type="presOf" srcId="{C16BB2D6-2709-3A4B-A856-EAB5043410E9}" destId="{772DCBA7-447E-0542-872D-F0F51F907AEE}" srcOrd="1" destOrd="0" presId="urn:microsoft.com/office/officeart/2005/8/layout/lProcess2"/>
    <dgm:cxn modelId="{A429CC0A-950A-D143-AF7D-329D399A762A}" srcId="{86080458-3F8B-1040-8A29-2BCC6E32B779}" destId="{9962A2AB-4F7A-5A44-9271-E92026C9CBAC}" srcOrd="2" destOrd="0" parTransId="{D8CD9E81-B12B-A049-90AF-73AB3500F54F}" sibTransId="{3BB13B08-8B73-4440-8B56-EA034C0A249C}"/>
    <dgm:cxn modelId="{F0F227D0-6D4E-B843-9797-42071774009B}" srcId="{8F324E8C-7390-7444-84FA-69099BC608C5}" destId="{FDD09586-017B-E441-B70B-44BA9FF40DC9}" srcOrd="2" destOrd="0" parTransId="{AD47A343-8EE1-A94B-8990-F8D612C5A8C5}" sibTransId="{69B03676-1817-174C-A729-32046599A563}"/>
    <dgm:cxn modelId="{E31F7157-2F67-B847-8A3D-5F39F7020354}" srcId="{86080458-3F8B-1040-8A29-2BCC6E32B779}" destId="{AF068658-250B-744D-8090-16810DC292C5}" srcOrd="1" destOrd="0" parTransId="{538E3B76-24B2-044A-86E9-096F0FF26B6A}" sibTransId="{7161F4D7-4B39-E942-B785-0645B91DB298}"/>
    <dgm:cxn modelId="{A4D44ADD-50FD-B244-80DC-4ADE73322214}" type="presOf" srcId="{19427855-755C-824D-B607-961E8C4A337F}" destId="{62F3EF08-03E1-C349-B90E-028E3F81B691}" srcOrd="0" destOrd="0" presId="urn:microsoft.com/office/officeart/2005/8/layout/lProcess2"/>
    <dgm:cxn modelId="{C5EE6E54-95E9-774A-8210-664A97308507}" srcId="{028BA74A-0E85-6647-A421-B94A65B49E38}" destId="{EEB6B407-4496-4C41-BE04-D6B601ED9983}" srcOrd="1" destOrd="0" parTransId="{1A4EC3FF-EE77-F644-A829-E804D46AFDCF}" sibTransId="{06D68BFA-2507-064F-82D6-A3DB25DBD783}"/>
    <dgm:cxn modelId="{C927F2DB-19B8-C949-82BB-F6939CC2B8CB}" srcId="{86080458-3F8B-1040-8A29-2BCC6E32B779}" destId="{4967F4A7-62ED-A543-AD98-CAA6F6CAA8E4}" srcOrd="0" destOrd="0" parTransId="{9953EA53-56A6-4947-8273-8ED4CFFE8F90}" sibTransId="{6C5644A6-0334-EB42-BE96-C6946CDE84DB}"/>
    <dgm:cxn modelId="{1517FD3C-5B9D-494B-A6AF-EBAAFE5BE767}" type="presOf" srcId="{8F324E8C-7390-7444-84FA-69099BC608C5}" destId="{63353D0E-B2CC-7649-AE9F-BF6D123DE11F}" srcOrd="1" destOrd="0" presId="urn:microsoft.com/office/officeart/2005/8/layout/lProcess2"/>
    <dgm:cxn modelId="{A15376C4-4CD8-294D-A828-AAB8FE015B19}" type="presOf" srcId="{A27C4016-B3EB-1648-B20C-DFFCAE98B2F6}" destId="{53212BA6-198B-F54C-B957-D046293C3A48}" srcOrd="0" destOrd="0" presId="urn:microsoft.com/office/officeart/2005/8/layout/lProcess2"/>
    <dgm:cxn modelId="{85DC95AD-2E62-0147-A8FE-91DBB0ED8FDA}" type="presOf" srcId="{4967F4A7-62ED-A543-AD98-CAA6F6CAA8E4}" destId="{2A5536C3-FAC9-214E-9C73-191DDC76DA28}" srcOrd="0" destOrd="0" presId="urn:microsoft.com/office/officeart/2005/8/layout/lProcess2"/>
    <dgm:cxn modelId="{A9E71765-94A0-DC44-9169-EADE69C26014}" type="presOf" srcId="{7A722DB6-B8A4-9B45-BD88-225CF5FD4A4F}" destId="{F0FE342B-B70D-3843-B35B-2D36D18B8EF4}" srcOrd="0" destOrd="0" presId="urn:microsoft.com/office/officeart/2005/8/layout/lProcess2"/>
    <dgm:cxn modelId="{1923ECC5-0A52-4F49-900A-B036B1729649}" srcId="{EEB6B407-4496-4C41-BE04-D6B601ED9983}" destId="{19427855-755C-824D-B607-961E8C4A337F}" srcOrd="1" destOrd="0" parTransId="{1E00ADD7-8BDA-9B41-BDF0-AEDAD83090DE}" sibTransId="{C82EE868-AC5C-7E4C-84FE-C09E236EF99E}"/>
    <dgm:cxn modelId="{C0829F18-8E6E-CF46-AF7C-A9C9BE2BDBDA}" srcId="{8F324E8C-7390-7444-84FA-69099BC608C5}" destId="{A27C4016-B3EB-1648-B20C-DFFCAE98B2F6}" srcOrd="0" destOrd="0" parTransId="{4BC90248-00BD-814F-B70D-F093133A5455}" sibTransId="{3CEA3B94-7642-494A-B9F0-8072B2E69ECD}"/>
    <dgm:cxn modelId="{7925CE82-A3BD-354A-84E5-79F2F0D1CE8C}" srcId="{EEB6B407-4496-4C41-BE04-D6B601ED9983}" destId="{B0494F26-9AF4-E44E-8EB2-81D1CE702511}" srcOrd="2" destOrd="0" parTransId="{6663BE68-D285-5041-9D6A-0054F65B94CA}" sibTransId="{99F08922-4D8B-6644-BEC8-0B35047C6F52}"/>
    <dgm:cxn modelId="{A9BB38A0-4C07-1947-A8E9-9C1928F7AF0B}" type="presOf" srcId="{EEB6B407-4496-4C41-BE04-D6B601ED9983}" destId="{6191E6E2-77A6-AD43-A54A-E9719D6740CC}" srcOrd="0" destOrd="0" presId="urn:microsoft.com/office/officeart/2005/8/layout/lProcess2"/>
    <dgm:cxn modelId="{4CB2F927-AFBE-3A4D-9BE0-4F8A99004876}" srcId="{C16BB2D6-2709-3A4B-A856-EAB5043410E9}" destId="{7A722DB6-B8A4-9B45-BD88-225CF5FD4A4F}" srcOrd="0" destOrd="0" parTransId="{8DD234B8-8992-4A4B-8214-580074CD1A61}" sibTransId="{D78158CD-DCE0-2A40-A0C4-EBECA3D9CF4A}"/>
    <dgm:cxn modelId="{894C1090-5827-5540-BFE3-CA2A9A09B0F6}" type="presOf" srcId="{86080458-3F8B-1040-8A29-2BCC6E32B779}" destId="{508321BB-7D86-A042-BDD7-04E703E4BA9D}" srcOrd="1" destOrd="0" presId="urn:microsoft.com/office/officeart/2005/8/layout/lProcess2"/>
    <dgm:cxn modelId="{3D0661C7-FEE5-1142-B7C2-B886B67CC24E}" srcId="{028BA74A-0E85-6647-A421-B94A65B49E38}" destId="{8F324E8C-7390-7444-84FA-69099BC608C5}" srcOrd="0" destOrd="0" parTransId="{4BFCC4B3-B062-8E4F-B4F2-3CCB509027D8}" sibTransId="{F3133F40-FF8B-6A4B-A07F-F2D07DC40138}"/>
    <dgm:cxn modelId="{524E01D1-2BE9-D14B-BB41-18906C54F88E}" type="presOf" srcId="{8F324E8C-7390-7444-84FA-69099BC608C5}" destId="{3DE3876E-EB9C-3442-A235-15490BC722B9}" srcOrd="0" destOrd="0" presId="urn:microsoft.com/office/officeart/2005/8/layout/lProcess2"/>
    <dgm:cxn modelId="{8189D97F-4588-C843-868F-7496A11E1CB7}" type="presOf" srcId="{B0494F26-9AF4-E44E-8EB2-81D1CE702511}" destId="{26D299FD-AA42-3043-B06C-B4A55C73FDEE}" srcOrd="0" destOrd="0" presId="urn:microsoft.com/office/officeart/2005/8/layout/lProcess2"/>
    <dgm:cxn modelId="{3DE090DD-22A2-B547-B4D2-F0FEC3573DAA}" type="presParOf" srcId="{F94D46DA-55F9-0941-8385-B861248E4A2A}" destId="{D8AE1DF4-2876-6144-8AB8-C8BD9875C8B0}" srcOrd="0" destOrd="0" presId="urn:microsoft.com/office/officeart/2005/8/layout/lProcess2"/>
    <dgm:cxn modelId="{0CCE45B6-8B1B-454A-B56F-835A5A120314}" type="presParOf" srcId="{D8AE1DF4-2876-6144-8AB8-C8BD9875C8B0}" destId="{3DE3876E-EB9C-3442-A235-15490BC722B9}" srcOrd="0" destOrd="0" presId="urn:microsoft.com/office/officeart/2005/8/layout/lProcess2"/>
    <dgm:cxn modelId="{1CF9C837-6D41-7349-88C4-13D30214CFC7}" type="presParOf" srcId="{D8AE1DF4-2876-6144-8AB8-C8BD9875C8B0}" destId="{63353D0E-B2CC-7649-AE9F-BF6D123DE11F}" srcOrd="1" destOrd="0" presId="urn:microsoft.com/office/officeart/2005/8/layout/lProcess2"/>
    <dgm:cxn modelId="{215AF77B-D4A0-F141-8235-55DAFA2A4F3A}" type="presParOf" srcId="{D8AE1DF4-2876-6144-8AB8-C8BD9875C8B0}" destId="{EA139D6D-17EA-0540-BA3B-6FD15414F24F}" srcOrd="2" destOrd="0" presId="urn:microsoft.com/office/officeart/2005/8/layout/lProcess2"/>
    <dgm:cxn modelId="{1260AE83-DAC7-7F4B-8B84-E4159F0D069B}" type="presParOf" srcId="{EA139D6D-17EA-0540-BA3B-6FD15414F24F}" destId="{835C4549-1046-5E42-BF2E-99F09EE7AB71}" srcOrd="0" destOrd="0" presId="urn:microsoft.com/office/officeart/2005/8/layout/lProcess2"/>
    <dgm:cxn modelId="{1E2F077E-06F5-AC4D-966A-1EE78D9722D0}" type="presParOf" srcId="{835C4549-1046-5E42-BF2E-99F09EE7AB71}" destId="{53212BA6-198B-F54C-B957-D046293C3A48}" srcOrd="0" destOrd="0" presId="urn:microsoft.com/office/officeart/2005/8/layout/lProcess2"/>
    <dgm:cxn modelId="{CD504F9A-9CFB-EE43-A598-C7A43D43FA47}" type="presParOf" srcId="{835C4549-1046-5E42-BF2E-99F09EE7AB71}" destId="{57CE46BB-6AB2-3340-BA5B-9DCFA94E7FFE}" srcOrd="1" destOrd="0" presId="urn:microsoft.com/office/officeart/2005/8/layout/lProcess2"/>
    <dgm:cxn modelId="{F8C88B98-DC02-B141-B3E2-D1FCAB5BA9CD}" type="presParOf" srcId="{835C4549-1046-5E42-BF2E-99F09EE7AB71}" destId="{61537F4B-468C-1347-8C11-B725DD37BFF8}" srcOrd="2" destOrd="0" presId="urn:microsoft.com/office/officeart/2005/8/layout/lProcess2"/>
    <dgm:cxn modelId="{86CE5D2D-3003-5E46-B6AD-413A1AF6A40B}" type="presParOf" srcId="{835C4549-1046-5E42-BF2E-99F09EE7AB71}" destId="{680CD7ED-BEEB-2040-99BD-C72B9A3734ED}" srcOrd="3" destOrd="0" presId="urn:microsoft.com/office/officeart/2005/8/layout/lProcess2"/>
    <dgm:cxn modelId="{786B008B-6299-E748-B2C0-42CA0DA53163}" type="presParOf" srcId="{835C4549-1046-5E42-BF2E-99F09EE7AB71}" destId="{4C615B78-590E-A247-9B3F-B7DDBA0595C5}" srcOrd="4" destOrd="0" presId="urn:microsoft.com/office/officeart/2005/8/layout/lProcess2"/>
    <dgm:cxn modelId="{56EEE9B1-0618-094A-91CD-E8DD37439C6D}" type="presParOf" srcId="{F94D46DA-55F9-0941-8385-B861248E4A2A}" destId="{88C3FF1A-9EF0-7A42-B98A-DA4C8BA980F4}" srcOrd="1" destOrd="0" presId="urn:microsoft.com/office/officeart/2005/8/layout/lProcess2"/>
    <dgm:cxn modelId="{FC00D6A3-5D00-6343-9AF1-46C3BD88570A}" type="presParOf" srcId="{F94D46DA-55F9-0941-8385-B861248E4A2A}" destId="{63A60945-EA27-5644-AFD8-9E28E1868F92}" srcOrd="2" destOrd="0" presId="urn:microsoft.com/office/officeart/2005/8/layout/lProcess2"/>
    <dgm:cxn modelId="{0A3A331E-F741-104F-9B9F-7D9F43E24F78}" type="presParOf" srcId="{63A60945-EA27-5644-AFD8-9E28E1868F92}" destId="{6191E6E2-77A6-AD43-A54A-E9719D6740CC}" srcOrd="0" destOrd="0" presId="urn:microsoft.com/office/officeart/2005/8/layout/lProcess2"/>
    <dgm:cxn modelId="{204B69B9-4D97-A444-B600-59F34BB95C29}" type="presParOf" srcId="{63A60945-EA27-5644-AFD8-9E28E1868F92}" destId="{19FAC6F9-8030-5741-9EBB-65CE96FC7D74}" srcOrd="1" destOrd="0" presId="urn:microsoft.com/office/officeart/2005/8/layout/lProcess2"/>
    <dgm:cxn modelId="{B0588D1F-BCD4-AB41-8F49-B9213BD644ED}" type="presParOf" srcId="{63A60945-EA27-5644-AFD8-9E28E1868F92}" destId="{862925CA-3525-D245-89A9-BCA0EDCFF609}" srcOrd="2" destOrd="0" presId="urn:microsoft.com/office/officeart/2005/8/layout/lProcess2"/>
    <dgm:cxn modelId="{5980C1C0-E89E-5147-AF93-5FD3D33E41BF}" type="presParOf" srcId="{862925CA-3525-D245-89A9-BCA0EDCFF609}" destId="{47227FD5-04DF-0F4D-B0F4-5AFA762BB62B}" srcOrd="0" destOrd="0" presId="urn:microsoft.com/office/officeart/2005/8/layout/lProcess2"/>
    <dgm:cxn modelId="{278E71E7-3C56-A049-98B2-2DC1DEBF2883}" type="presParOf" srcId="{47227FD5-04DF-0F4D-B0F4-5AFA762BB62B}" destId="{7B7BB88B-47A7-234C-BA62-C5B0CCCB88D2}" srcOrd="0" destOrd="0" presId="urn:microsoft.com/office/officeart/2005/8/layout/lProcess2"/>
    <dgm:cxn modelId="{8AC2C88A-595A-C34B-9C6C-C46E1C13E61C}" type="presParOf" srcId="{47227FD5-04DF-0F4D-B0F4-5AFA762BB62B}" destId="{9D538D30-C7B8-2E4A-A0EE-DA1A9C2D10DC}" srcOrd="1" destOrd="0" presId="urn:microsoft.com/office/officeart/2005/8/layout/lProcess2"/>
    <dgm:cxn modelId="{7B5CB593-46EF-C045-8832-0C8CB047C361}" type="presParOf" srcId="{47227FD5-04DF-0F4D-B0F4-5AFA762BB62B}" destId="{62F3EF08-03E1-C349-B90E-028E3F81B691}" srcOrd="2" destOrd="0" presId="urn:microsoft.com/office/officeart/2005/8/layout/lProcess2"/>
    <dgm:cxn modelId="{A6CC1939-6D65-9C4D-8FF9-DE43143C2A85}" type="presParOf" srcId="{47227FD5-04DF-0F4D-B0F4-5AFA762BB62B}" destId="{B4DF8FB1-3340-354B-9B61-B0BB860E5333}" srcOrd="3" destOrd="0" presId="urn:microsoft.com/office/officeart/2005/8/layout/lProcess2"/>
    <dgm:cxn modelId="{CF917D35-EBAF-5045-B5A1-A26DAD00F10A}" type="presParOf" srcId="{47227FD5-04DF-0F4D-B0F4-5AFA762BB62B}" destId="{26D299FD-AA42-3043-B06C-B4A55C73FDEE}" srcOrd="4" destOrd="0" presId="urn:microsoft.com/office/officeart/2005/8/layout/lProcess2"/>
    <dgm:cxn modelId="{466350E2-9880-8344-BABC-6FD285883336}" type="presParOf" srcId="{F94D46DA-55F9-0941-8385-B861248E4A2A}" destId="{7D746281-79F2-AA43-80C9-164869DE2BDC}" srcOrd="3" destOrd="0" presId="urn:microsoft.com/office/officeart/2005/8/layout/lProcess2"/>
    <dgm:cxn modelId="{E6F395A7-E10C-4A4B-9CE9-E9AC0D2C3395}" type="presParOf" srcId="{F94D46DA-55F9-0941-8385-B861248E4A2A}" destId="{20A2F233-9534-BE46-8E99-86D3F10FCC13}" srcOrd="4" destOrd="0" presId="urn:microsoft.com/office/officeart/2005/8/layout/lProcess2"/>
    <dgm:cxn modelId="{93790E56-D34A-4B40-87BE-1E21251C6F67}" type="presParOf" srcId="{20A2F233-9534-BE46-8E99-86D3F10FCC13}" destId="{C12D28C2-CD0D-1E4F-B208-33DC392A3413}" srcOrd="0" destOrd="0" presId="urn:microsoft.com/office/officeart/2005/8/layout/lProcess2"/>
    <dgm:cxn modelId="{FD7B9F0C-7B8D-5B4B-85C9-40D5769EA4A2}" type="presParOf" srcId="{20A2F233-9534-BE46-8E99-86D3F10FCC13}" destId="{772DCBA7-447E-0542-872D-F0F51F907AEE}" srcOrd="1" destOrd="0" presId="urn:microsoft.com/office/officeart/2005/8/layout/lProcess2"/>
    <dgm:cxn modelId="{AF0D5AFA-16F8-FD48-BFF6-478CDC0C2513}" type="presParOf" srcId="{20A2F233-9534-BE46-8E99-86D3F10FCC13}" destId="{FC1605D9-7C63-6844-BF72-9CFE5C5D4D1A}" srcOrd="2" destOrd="0" presId="urn:microsoft.com/office/officeart/2005/8/layout/lProcess2"/>
    <dgm:cxn modelId="{BF6B4435-B9E4-F14B-A651-CDD657CBF6F9}" type="presParOf" srcId="{FC1605D9-7C63-6844-BF72-9CFE5C5D4D1A}" destId="{7C48AB19-C7CA-A146-9E16-0B6D590CF68C}" srcOrd="0" destOrd="0" presId="urn:microsoft.com/office/officeart/2005/8/layout/lProcess2"/>
    <dgm:cxn modelId="{C8C01BD7-0389-D545-A35A-75584B65D253}" type="presParOf" srcId="{7C48AB19-C7CA-A146-9E16-0B6D590CF68C}" destId="{F0FE342B-B70D-3843-B35B-2D36D18B8EF4}" srcOrd="0" destOrd="0" presId="urn:microsoft.com/office/officeart/2005/8/layout/lProcess2"/>
    <dgm:cxn modelId="{08172A15-E1B1-6944-A886-FB517152E251}" type="presParOf" srcId="{7C48AB19-C7CA-A146-9E16-0B6D590CF68C}" destId="{1DA1704A-E41B-3544-B3B1-500A6ECAFB73}" srcOrd="1" destOrd="0" presId="urn:microsoft.com/office/officeart/2005/8/layout/lProcess2"/>
    <dgm:cxn modelId="{91A9A8EA-2153-F04E-AE2E-1EBF921A0AB7}" type="presParOf" srcId="{7C48AB19-C7CA-A146-9E16-0B6D590CF68C}" destId="{3D8FD3D2-CC78-5F4C-A586-0C54467561D9}" srcOrd="2" destOrd="0" presId="urn:microsoft.com/office/officeart/2005/8/layout/lProcess2"/>
    <dgm:cxn modelId="{0B4DD3B2-F9C8-C948-98A2-B30865DADDC0}" type="presParOf" srcId="{7C48AB19-C7CA-A146-9E16-0B6D590CF68C}" destId="{D125FD00-4B0F-B842-9862-3FD83A6C7890}" srcOrd="3" destOrd="0" presId="urn:microsoft.com/office/officeart/2005/8/layout/lProcess2"/>
    <dgm:cxn modelId="{74F9BFD0-AD95-114A-A8AA-9BAE5A5505A9}" type="presParOf" srcId="{7C48AB19-C7CA-A146-9E16-0B6D590CF68C}" destId="{822249AD-DC45-FC43-B5FF-0B2759B7C79C}" srcOrd="4" destOrd="0" presId="urn:microsoft.com/office/officeart/2005/8/layout/lProcess2"/>
    <dgm:cxn modelId="{66D4EF1C-BAC7-5647-AD10-CAC3214374D2}" type="presParOf" srcId="{F94D46DA-55F9-0941-8385-B861248E4A2A}" destId="{13E1FDFB-2CC8-4948-AF19-48698846936F}" srcOrd="5" destOrd="0" presId="urn:microsoft.com/office/officeart/2005/8/layout/lProcess2"/>
    <dgm:cxn modelId="{156273F5-5DE4-914F-BE60-17D4917C6F40}" type="presParOf" srcId="{F94D46DA-55F9-0941-8385-B861248E4A2A}" destId="{536E73E9-E73D-BD49-9961-F28FD84287B3}" srcOrd="6" destOrd="0" presId="urn:microsoft.com/office/officeart/2005/8/layout/lProcess2"/>
    <dgm:cxn modelId="{A20BB02C-6BF5-8042-948C-62DF6B6EEA02}" type="presParOf" srcId="{536E73E9-E73D-BD49-9961-F28FD84287B3}" destId="{A5FE5314-82A0-7E4D-8D0D-9CC2FB0B7CBD}" srcOrd="0" destOrd="0" presId="urn:microsoft.com/office/officeart/2005/8/layout/lProcess2"/>
    <dgm:cxn modelId="{975330B9-7878-0249-B8B8-D09C3EDDEB24}" type="presParOf" srcId="{536E73E9-E73D-BD49-9961-F28FD84287B3}" destId="{508321BB-7D86-A042-BDD7-04E703E4BA9D}" srcOrd="1" destOrd="0" presId="urn:microsoft.com/office/officeart/2005/8/layout/lProcess2"/>
    <dgm:cxn modelId="{9D0833BF-DB7D-BF4E-AD75-A501E7B63D3D}" type="presParOf" srcId="{536E73E9-E73D-BD49-9961-F28FD84287B3}" destId="{81298A0F-ABAB-3C4F-8FCD-9501FCB6B0DA}" srcOrd="2" destOrd="0" presId="urn:microsoft.com/office/officeart/2005/8/layout/lProcess2"/>
    <dgm:cxn modelId="{9F08589A-C7D5-324B-96E0-7A766FDEBEC4}" type="presParOf" srcId="{81298A0F-ABAB-3C4F-8FCD-9501FCB6B0DA}" destId="{D284C77F-A3C1-4244-A150-298F1DE1EDFD}" srcOrd="0" destOrd="0" presId="urn:microsoft.com/office/officeart/2005/8/layout/lProcess2"/>
    <dgm:cxn modelId="{C9846538-330D-B345-A705-CA09A2601E13}" type="presParOf" srcId="{D284C77F-A3C1-4244-A150-298F1DE1EDFD}" destId="{2A5536C3-FAC9-214E-9C73-191DDC76DA28}" srcOrd="0" destOrd="0" presId="urn:microsoft.com/office/officeart/2005/8/layout/lProcess2"/>
    <dgm:cxn modelId="{84EA3ACA-A922-904D-821A-245682999A10}" type="presParOf" srcId="{D284C77F-A3C1-4244-A150-298F1DE1EDFD}" destId="{ABB827FA-5EF1-6E43-9928-13F43F9CFA63}" srcOrd="1" destOrd="0" presId="urn:microsoft.com/office/officeart/2005/8/layout/lProcess2"/>
    <dgm:cxn modelId="{5D1BF285-CD46-5147-A197-52BCC8814D42}" type="presParOf" srcId="{D284C77F-A3C1-4244-A150-298F1DE1EDFD}" destId="{18AE6CB6-021F-2647-A45A-2D4C6186C0DE}" srcOrd="2" destOrd="0" presId="urn:microsoft.com/office/officeart/2005/8/layout/lProcess2"/>
    <dgm:cxn modelId="{9C37BAD6-4789-8242-BE61-FFC11E819390}" type="presParOf" srcId="{D284C77F-A3C1-4244-A150-298F1DE1EDFD}" destId="{77DC4880-7C67-AF48-8425-13733B79D44F}" srcOrd="3" destOrd="0" presId="urn:microsoft.com/office/officeart/2005/8/layout/lProcess2"/>
    <dgm:cxn modelId="{8CB43DC7-09FB-4E42-A38B-61DDAA9B90DA}" type="presParOf" srcId="{D284C77F-A3C1-4244-A150-298F1DE1EDFD}" destId="{64315FB9-3AD1-8446-B0A4-38C385355634}" srcOrd="4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6094093-ACAA-574C-A76A-F7531E709FB0}" type="doc">
      <dgm:prSet loTypeId="urn:microsoft.com/office/officeart/2008/layout/CircleAccentTimeline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4EA6A00-C34E-9D41-A971-A1C419723E7F}">
      <dgm:prSet phldrT="[Text]"/>
      <dgm:spPr/>
      <dgm:t>
        <a:bodyPr/>
        <a:lstStyle/>
        <a:p>
          <a:pPr rtl="0"/>
          <a:r>
            <a:rPr lang="en-US" dirty="0"/>
            <a:t>Planning</a:t>
          </a:r>
        </a:p>
      </dgm:t>
    </dgm:pt>
    <dgm:pt modelId="{3212A6F0-ED08-6B4C-9A0D-A1D7679307CA}" type="parTrans" cxnId="{9D67A0D6-B866-6040-B356-28AF4B2A1C52}">
      <dgm:prSet/>
      <dgm:spPr/>
      <dgm:t>
        <a:bodyPr/>
        <a:lstStyle/>
        <a:p>
          <a:endParaRPr lang="en-US"/>
        </a:p>
      </dgm:t>
    </dgm:pt>
    <dgm:pt modelId="{E02A43DD-74FD-994A-B502-ACD55D868AAF}" type="sibTrans" cxnId="{9D67A0D6-B866-6040-B356-28AF4B2A1C52}">
      <dgm:prSet/>
      <dgm:spPr/>
      <dgm:t>
        <a:bodyPr/>
        <a:lstStyle/>
        <a:p>
          <a:endParaRPr lang="en-US"/>
        </a:p>
      </dgm:t>
    </dgm:pt>
    <dgm:pt modelId="{729EB9B3-FA89-8449-9B5E-440482315F04}">
      <dgm:prSet phldrT="[Text]"/>
      <dgm:spPr/>
      <dgm:t>
        <a:bodyPr/>
        <a:lstStyle/>
        <a:p>
          <a:pPr rtl="0"/>
          <a:r>
            <a:rPr lang="en-US" dirty="0"/>
            <a:t>Resource mapping</a:t>
          </a:r>
        </a:p>
      </dgm:t>
    </dgm:pt>
    <dgm:pt modelId="{DC5E02B6-F896-D742-9DF6-B1A224925315}" type="parTrans" cxnId="{D2BBD154-6763-E24B-BEEB-10F9584480BE}">
      <dgm:prSet/>
      <dgm:spPr/>
      <dgm:t>
        <a:bodyPr/>
        <a:lstStyle/>
        <a:p>
          <a:endParaRPr lang="en-US"/>
        </a:p>
      </dgm:t>
    </dgm:pt>
    <dgm:pt modelId="{7A9AFC60-684B-9341-9931-82FA60E397C5}" type="sibTrans" cxnId="{D2BBD154-6763-E24B-BEEB-10F9584480BE}">
      <dgm:prSet/>
      <dgm:spPr/>
      <dgm:t>
        <a:bodyPr/>
        <a:lstStyle/>
        <a:p>
          <a:endParaRPr lang="en-US"/>
        </a:p>
      </dgm:t>
    </dgm:pt>
    <dgm:pt modelId="{675524D8-DC78-E24F-B48C-87C5E7D106FF}">
      <dgm:prSet phldrT="[Text]"/>
      <dgm:spPr/>
      <dgm:t>
        <a:bodyPr/>
        <a:lstStyle/>
        <a:p>
          <a:pPr rtl="0"/>
          <a:r>
            <a:rPr lang="en-US" dirty="0"/>
            <a:t>Baseline development</a:t>
          </a:r>
        </a:p>
      </dgm:t>
    </dgm:pt>
    <dgm:pt modelId="{74792BC4-F714-314B-9340-C082A0A63785}" type="parTrans" cxnId="{D4495678-7BA7-8A4B-98A5-2F639F5BA98C}">
      <dgm:prSet/>
      <dgm:spPr/>
      <dgm:t>
        <a:bodyPr/>
        <a:lstStyle/>
        <a:p>
          <a:endParaRPr lang="en-US"/>
        </a:p>
      </dgm:t>
    </dgm:pt>
    <dgm:pt modelId="{1746C36E-4FA8-5D44-BFB4-E5C51869AA77}" type="sibTrans" cxnId="{D4495678-7BA7-8A4B-98A5-2F639F5BA98C}">
      <dgm:prSet/>
      <dgm:spPr/>
      <dgm:t>
        <a:bodyPr/>
        <a:lstStyle/>
        <a:p>
          <a:endParaRPr lang="en-US"/>
        </a:p>
      </dgm:t>
    </dgm:pt>
    <dgm:pt modelId="{15B12964-79C4-4C41-BDAF-E5B286033B00}">
      <dgm:prSet phldrT="[Text]"/>
      <dgm:spPr/>
      <dgm:t>
        <a:bodyPr/>
        <a:lstStyle/>
        <a:p>
          <a:r>
            <a:rPr lang="en-US" dirty="0"/>
            <a:t>Capacity building</a:t>
          </a:r>
        </a:p>
      </dgm:t>
    </dgm:pt>
    <dgm:pt modelId="{DB1DACBD-D063-B14C-9577-14763DFE61D2}" type="parTrans" cxnId="{B3F9EEFA-DDB3-EB4B-81EC-9EA1249AB732}">
      <dgm:prSet/>
      <dgm:spPr/>
      <dgm:t>
        <a:bodyPr/>
        <a:lstStyle/>
        <a:p>
          <a:endParaRPr lang="en-US"/>
        </a:p>
      </dgm:t>
    </dgm:pt>
    <dgm:pt modelId="{3C44AF8B-3E83-C342-A5B8-FADFDC769C51}" type="sibTrans" cxnId="{B3F9EEFA-DDB3-EB4B-81EC-9EA1249AB732}">
      <dgm:prSet/>
      <dgm:spPr/>
      <dgm:t>
        <a:bodyPr/>
        <a:lstStyle/>
        <a:p>
          <a:endParaRPr lang="en-US"/>
        </a:p>
      </dgm:t>
    </dgm:pt>
    <dgm:pt modelId="{6FE440A3-B0B9-C24C-8EDE-A9C39E9F4060}">
      <dgm:prSet phldrT="[Text]"/>
      <dgm:spPr/>
      <dgm:t>
        <a:bodyPr/>
        <a:lstStyle/>
        <a:p>
          <a:r>
            <a:rPr lang="en-US" dirty="0"/>
            <a:t>National conference</a:t>
          </a:r>
        </a:p>
      </dgm:t>
    </dgm:pt>
    <dgm:pt modelId="{0B54822E-1DF1-7843-9502-9FCC86AABADC}" type="parTrans" cxnId="{EDDDFA06-328B-4C42-918C-9FD80C93253A}">
      <dgm:prSet/>
      <dgm:spPr/>
      <dgm:t>
        <a:bodyPr/>
        <a:lstStyle/>
        <a:p>
          <a:endParaRPr lang="en-US"/>
        </a:p>
      </dgm:t>
    </dgm:pt>
    <dgm:pt modelId="{8DB67435-E2D0-2143-8B61-6A96BF13CBE2}" type="sibTrans" cxnId="{EDDDFA06-328B-4C42-918C-9FD80C93253A}">
      <dgm:prSet/>
      <dgm:spPr/>
      <dgm:t>
        <a:bodyPr/>
        <a:lstStyle/>
        <a:p>
          <a:endParaRPr lang="en-US"/>
        </a:p>
      </dgm:t>
    </dgm:pt>
    <dgm:pt modelId="{CB965755-B15F-9C40-9D94-99F397E7DE2F}">
      <dgm:prSet phldrT="[Text]"/>
      <dgm:spPr/>
      <dgm:t>
        <a:bodyPr/>
        <a:lstStyle/>
        <a:p>
          <a:r>
            <a:rPr lang="en-US" dirty="0"/>
            <a:t>Workshops</a:t>
          </a:r>
        </a:p>
      </dgm:t>
    </dgm:pt>
    <dgm:pt modelId="{B1FC4958-E388-754C-9773-D9E3B5025278}" type="parTrans" cxnId="{68C130DD-1887-0846-932E-3C6606C77C13}">
      <dgm:prSet/>
      <dgm:spPr/>
      <dgm:t>
        <a:bodyPr/>
        <a:lstStyle/>
        <a:p>
          <a:endParaRPr lang="en-US"/>
        </a:p>
      </dgm:t>
    </dgm:pt>
    <dgm:pt modelId="{A2CC5D06-341D-4A46-9549-46C7609769EE}" type="sibTrans" cxnId="{68C130DD-1887-0846-932E-3C6606C77C13}">
      <dgm:prSet/>
      <dgm:spPr/>
      <dgm:t>
        <a:bodyPr/>
        <a:lstStyle/>
        <a:p>
          <a:endParaRPr lang="en-US"/>
        </a:p>
      </dgm:t>
    </dgm:pt>
    <dgm:pt modelId="{7945BC72-5BC0-F24B-B49C-0CE9342CC8E3}">
      <dgm:prSet phldrT="[Text]"/>
      <dgm:spPr/>
      <dgm:t>
        <a:bodyPr/>
        <a:lstStyle/>
        <a:p>
          <a:r>
            <a:rPr lang="en-US" dirty="0"/>
            <a:t>Infrastructure</a:t>
          </a:r>
        </a:p>
      </dgm:t>
    </dgm:pt>
    <dgm:pt modelId="{73FD030A-764C-AC46-A28B-13C9AA4A7A6E}" type="parTrans" cxnId="{9B86651B-7507-0C4C-B945-BC9B2847A221}">
      <dgm:prSet/>
      <dgm:spPr/>
      <dgm:t>
        <a:bodyPr/>
        <a:lstStyle/>
        <a:p>
          <a:endParaRPr lang="en-US"/>
        </a:p>
      </dgm:t>
    </dgm:pt>
    <dgm:pt modelId="{82A55DFD-C883-DE46-B56F-AA074C39811D}" type="sibTrans" cxnId="{9B86651B-7507-0C4C-B945-BC9B2847A221}">
      <dgm:prSet/>
      <dgm:spPr/>
      <dgm:t>
        <a:bodyPr/>
        <a:lstStyle/>
        <a:p>
          <a:endParaRPr lang="en-US"/>
        </a:p>
      </dgm:t>
    </dgm:pt>
    <dgm:pt modelId="{421CCAA8-C7DB-EB4A-87B2-49DEA97787F4}">
      <dgm:prSet phldrT="[Text]"/>
      <dgm:spPr/>
      <dgm:t>
        <a:bodyPr/>
        <a:lstStyle/>
        <a:p>
          <a:r>
            <a:rPr lang="en-US" dirty="0"/>
            <a:t>Business centers</a:t>
          </a:r>
        </a:p>
      </dgm:t>
    </dgm:pt>
    <dgm:pt modelId="{F2827567-80D3-C444-8923-D903E8D14347}" type="parTrans" cxnId="{146CFC05-D147-E244-B453-CD25CA235184}">
      <dgm:prSet/>
      <dgm:spPr/>
      <dgm:t>
        <a:bodyPr/>
        <a:lstStyle/>
        <a:p>
          <a:endParaRPr lang="en-US"/>
        </a:p>
      </dgm:t>
    </dgm:pt>
    <dgm:pt modelId="{4EA4EECC-E07B-D04D-8DBC-123104E096B2}" type="sibTrans" cxnId="{146CFC05-D147-E244-B453-CD25CA235184}">
      <dgm:prSet/>
      <dgm:spPr/>
      <dgm:t>
        <a:bodyPr/>
        <a:lstStyle/>
        <a:p>
          <a:endParaRPr lang="en-US"/>
        </a:p>
      </dgm:t>
    </dgm:pt>
    <dgm:pt modelId="{744CC4E6-5463-144E-9418-21852142D109}">
      <dgm:prSet phldrT="[Text]"/>
      <dgm:spPr/>
      <dgm:t>
        <a:bodyPr/>
        <a:lstStyle/>
        <a:p>
          <a:r>
            <a:rPr lang="en-US" dirty="0"/>
            <a:t>Strategy/plan</a:t>
          </a:r>
        </a:p>
      </dgm:t>
    </dgm:pt>
    <dgm:pt modelId="{BE8EF26D-F7EF-764F-8AAF-AD70B68E3A74}" type="parTrans" cxnId="{38381EB4-C1EA-2C42-BA46-91B4191951BC}">
      <dgm:prSet/>
      <dgm:spPr/>
      <dgm:t>
        <a:bodyPr/>
        <a:lstStyle/>
        <a:p>
          <a:endParaRPr lang="en-US"/>
        </a:p>
      </dgm:t>
    </dgm:pt>
    <dgm:pt modelId="{F5B70F05-0D5C-7E4A-8A68-F2AC1134FF85}" type="sibTrans" cxnId="{38381EB4-C1EA-2C42-BA46-91B4191951BC}">
      <dgm:prSet/>
      <dgm:spPr/>
      <dgm:t>
        <a:bodyPr/>
        <a:lstStyle/>
        <a:p>
          <a:endParaRPr lang="en-US"/>
        </a:p>
      </dgm:t>
    </dgm:pt>
    <dgm:pt modelId="{D9E0E42E-7513-0049-AAAA-07FEBFF245DD}">
      <dgm:prSet phldrT="[Text]"/>
      <dgm:spPr/>
      <dgm:t>
        <a:bodyPr/>
        <a:lstStyle/>
        <a:p>
          <a:r>
            <a:rPr lang="en-US" dirty="0"/>
            <a:t>Knowledge sharing</a:t>
          </a:r>
        </a:p>
      </dgm:t>
    </dgm:pt>
    <dgm:pt modelId="{083B195D-DCF6-F842-94F4-8AE6ED07AF30}" type="parTrans" cxnId="{3D48A9B1-7C46-4543-A597-DC56B99E75F4}">
      <dgm:prSet/>
      <dgm:spPr/>
      <dgm:t>
        <a:bodyPr/>
        <a:lstStyle/>
        <a:p>
          <a:endParaRPr lang="en-US"/>
        </a:p>
      </dgm:t>
    </dgm:pt>
    <dgm:pt modelId="{ABCC39CB-E4BE-D34F-84B7-03165A6E33A8}" type="sibTrans" cxnId="{3D48A9B1-7C46-4543-A597-DC56B99E75F4}">
      <dgm:prSet/>
      <dgm:spPr/>
      <dgm:t>
        <a:bodyPr/>
        <a:lstStyle/>
        <a:p>
          <a:endParaRPr lang="en-US"/>
        </a:p>
      </dgm:t>
    </dgm:pt>
    <dgm:pt modelId="{270C5119-A3D6-2942-8CF7-440A3249AC80}">
      <dgm:prSet phldrT="[Text]"/>
      <dgm:spPr/>
      <dgm:t>
        <a:bodyPr/>
        <a:lstStyle/>
        <a:p>
          <a:pPr rtl="0"/>
          <a:r>
            <a:rPr lang="en-US" dirty="0"/>
            <a:t>Evaluation (annual)</a:t>
          </a:r>
        </a:p>
      </dgm:t>
    </dgm:pt>
    <dgm:pt modelId="{2D5B4E1C-5E17-7B41-A2A8-B98ABD366388}" type="parTrans" cxnId="{5F08876D-ACD7-1C49-9088-879A7498E448}">
      <dgm:prSet/>
      <dgm:spPr/>
      <dgm:t>
        <a:bodyPr/>
        <a:lstStyle/>
        <a:p>
          <a:endParaRPr lang="en-US"/>
        </a:p>
      </dgm:t>
    </dgm:pt>
    <dgm:pt modelId="{6374F83C-EEFA-764D-8FD1-7A33D150C5F3}" type="sibTrans" cxnId="{5F08876D-ACD7-1C49-9088-879A7498E448}">
      <dgm:prSet/>
      <dgm:spPr/>
      <dgm:t>
        <a:bodyPr/>
        <a:lstStyle/>
        <a:p>
          <a:endParaRPr lang="en-US"/>
        </a:p>
      </dgm:t>
    </dgm:pt>
    <dgm:pt modelId="{13A562DE-3BC2-AC40-829D-E9DEEDD2DCD4}">
      <dgm:prSet phldrT="[Text]"/>
      <dgm:spPr/>
      <dgm:t>
        <a:bodyPr/>
        <a:lstStyle/>
        <a:p>
          <a:pPr rtl="0"/>
          <a:r>
            <a:rPr lang="en-US" dirty="0"/>
            <a:t>Performance measurement</a:t>
          </a:r>
        </a:p>
      </dgm:t>
    </dgm:pt>
    <dgm:pt modelId="{4E37E5C2-BE01-C043-B1FC-4D7F5662051D}" type="parTrans" cxnId="{3A543A76-DE4E-A94A-8D42-B5C609F6FB33}">
      <dgm:prSet/>
      <dgm:spPr/>
      <dgm:t>
        <a:bodyPr/>
        <a:lstStyle/>
        <a:p>
          <a:endParaRPr lang="en-US"/>
        </a:p>
      </dgm:t>
    </dgm:pt>
    <dgm:pt modelId="{2BD53BF3-6E77-C64C-91F6-FF38EE04BB94}" type="sibTrans" cxnId="{3A543A76-DE4E-A94A-8D42-B5C609F6FB33}">
      <dgm:prSet/>
      <dgm:spPr/>
      <dgm:t>
        <a:bodyPr/>
        <a:lstStyle/>
        <a:p>
          <a:endParaRPr lang="en-US"/>
        </a:p>
      </dgm:t>
    </dgm:pt>
    <dgm:pt modelId="{731A55B3-4E4C-C84D-988B-31BD3B265CF6}">
      <dgm:prSet phldrT="[Text]"/>
      <dgm:spPr/>
      <dgm:t>
        <a:bodyPr/>
        <a:lstStyle/>
        <a:p>
          <a:pPr rtl="0"/>
          <a:r>
            <a:rPr lang="en-US" dirty="0"/>
            <a:t>Reporting</a:t>
          </a:r>
        </a:p>
      </dgm:t>
    </dgm:pt>
    <dgm:pt modelId="{F318CD30-C711-1940-A4CC-BEC111B7A2C2}" type="parTrans" cxnId="{BFA01128-F854-CD46-90CE-603B9FF80E6B}">
      <dgm:prSet/>
      <dgm:spPr/>
      <dgm:t>
        <a:bodyPr/>
        <a:lstStyle/>
        <a:p>
          <a:endParaRPr lang="en-US"/>
        </a:p>
      </dgm:t>
    </dgm:pt>
    <dgm:pt modelId="{E9B0B5E7-2E08-8745-B3B7-5D5764CD0AFD}" type="sibTrans" cxnId="{BFA01128-F854-CD46-90CE-603B9FF80E6B}">
      <dgm:prSet/>
      <dgm:spPr/>
      <dgm:t>
        <a:bodyPr/>
        <a:lstStyle/>
        <a:p>
          <a:endParaRPr lang="en-US"/>
        </a:p>
      </dgm:t>
    </dgm:pt>
    <dgm:pt modelId="{FFEEC562-8F81-C241-81EF-1CDB027FA0B7}">
      <dgm:prSet phldrT="[Text]"/>
      <dgm:spPr/>
      <dgm:t>
        <a:bodyPr/>
        <a:lstStyle/>
        <a:p>
          <a:pPr rtl="0"/>
          <a:r>
            <a:rPr lang="en-US" dirty="0"/>
            <a:t>International review</a:t>
          </a:r>
        </a:p>
      </dgm:t>
    </dgm:pt>
    <dgm:pt modelId="{7DFF022B-F1A5-784F-B5F1-EED04BC3A85D}" type="parTrans" cxnId="{6925814F-1BA9-BB49-AE22-5086AA9E37A5}">
      <dgm:prSet/>
      <dgm:spPr/>
      <dgm:t>
        <a:bodyPr/>
        <a:lstStyle/>
        <a:p>
          <a:endParaRPr lang="en-US"/>
        </a:p>
      </dgm:t>
    </dgm:pt>
    <dgm:pt modelId="{6B4DB94D-F027-C549-9A32-7A6CC80E59CA}" type="sibTrans" cxnId="{6925814F-1BA9-BB49-AE22-5086AA9E37A5}">
      <dgm:prSet/>
      <dgm:spPr/>
      <dgm:t>
        <a:bodyPr/>
        <a:lstStyle/>
        <a:p>
          <a:endParaRPr lang="en-US"/>
        </a:p>
      </dgm:t>
    </dgm:pt>
    <dgm:pt modelId="{ADF88039-3F4E-F146-A1C4-0FD83AC5AE01}" type="pres">
      <dgm:prSet presAssocID="{86094093-ACAA-574C-A76A-F7531E709FB0}" presName="Name0" presStyleCnt="0">
        <dgm:presLayoutVars>
          <dgm:dir/>
        </dgm:presLayoutVars>
      </dgm:prSet>
      <dgm:spPr/>
      <dgm:t>
        <a:bodyPr/>
        <a:lstStyle/>
        <a:p>
          <a:endParaRPr lang="sv-SE"/>
        </a:p>
      </dgm:t>
    </dgm:pt>
    <dgm:pt modelId="{E5DB61AA-B28C-CD4B-A07E-B5D2C9E833AF}" type="pres">
      <dgm:prSet presAssocID="{E4EA6A00-C34E-9D41-A971-A1C419723E7F}" presName="parComposite" presStyleCnt="0"/>
      <dgm:spPr/>
    </dgm:pt>
    <dgm:pt modelId="{73B4A5DF-8AA6-6E47-ADC4-6D9C475BC13A}" type="pres">
      <dgm:prSet presAssocID="{E4EA6A00-C34E-9D41-A971-A1C419723E7F}" presName="parBigCircle" presStyleLbl="node0" presStyleIdx="0" presStyleCnt="4"/>
      <dgm:spPr/>
    </dgm:pt>
    <dgm:pt modelId="{7F16966A-ECD4-3048-8B7B-69CBD0F96AF2}" type="pres">
      <dgm:prSet presAssocID="{E4EA6A00-C34E-9D41-A971-A1C419723E7F}" presName="parTx" presStyleLbl="revTx" presStyleIdx="0" presStyleCnt="24"/>
      <dgm:spPr/>
      <dgm:t>
        <a:bodyPr/>
        <a:lstStyle/>
        <a:p>
          <a:endParaRPr lang="sv-SE"/>
        </a:p>
      </dgm:t>
    </dgm:pt>
    <dgm:pt modelId="{C2E0B2D5-978C-FB4C-B16C-8E4C0B77EB2C}" type="pres">
      <dgm:prSet presAssocID="{E4EA6A00-C34E-9D41-A971-A1C419723E7F}" presName="bSpace" presStyleCnt="0"/>
      <dgm:spPr/>
    </dgm:pt>
    <dgm:pt modelId="{C0CD0563-FF30-1744-8201-88376AB33CE8}" type="pres">
      <dgm:prSet presAssocID="{E4EA6A00-C34E-9D41-A971-A1C419723E7F}" presName="parBackupNorm" presStyleCnt="0"/>
      <dgm:spPr/>
    </dgm:pt>
    <dgm:pt modelId="{9D477ECF-56C8-4E49-9B32-E964F3E330FE}" type="pres">
      <dgm:prSet presAssocID="{E02A43DD-74FD-994A-B502-ACD55D868AAF}" presName="parSpace" presStyleCnt="0"/>
      <dgm:spPr/>
    </dgm:pt>
    <dgm:pt modelId="{07189D81-2FE2-DC49-935A-FA9E05C42148}" type="pres">
      <dgm:prSet presAssocID="{729EB9B3-FA89-8449-9B5E-440482315F04}" presName="desBackupLeftNorm" presStyleCnt="0"/>
      <dgm:spPr/>
    </dgm:pt>
    <dgm:pt modelId="{F2536FF8-CD7A-834E-B8F7-B70101222453}" type="pres">
      <dgm:prSet presAssocID="{729EB9B3-FA89-8449-9B5E-440482315F04}" presName="desComposite" presStyleCnt="0"/>
      <dgm:spPr/>
    </dgm:pt>
    <dgm:pt modelId="{DD28432E-ED89-1B4E-A890-33459F8B6C54}" type="pres">
      <dgm:prSet presAssocID="{729EB9B3-FA89-8449-9B5E-440482315F04}" presName="desCircle" presStyleLbl="node1" presStyleIdx="0" presStyleCnt="10"/>
      <dgm:spPr/>
    </dgm:pt>
    <dgm:pt modelId="{EF455F0B-2564-384F-8CC1-497CC96C06F2}" type="pres">
      <dgm:prSet presAssocID="{729EB9B3-FA89-8449-9B5E-440482315F04}" presName="chTx" presStyleLbl="revTx" presStyleIdx="1" presStyleCnt="24"/>
      <dgm:spPr/>
      <dgm:t>
        <a:bodyPr/>
        <a:lstStyle/>
        <a:p>
          <a:endParaRPr lang="sv-SE"/>
        </a:p>
      </dgm:t>
    </dgm:pt>
    <dgm:pt modelId="{E7842630-A767-3142-90D5-85E19FECEB8F}" type="pres">
      <dgm:prSet presAssocID="{729EB9B3-FA89-8449-9B5E-440482315F04}" presName="desTx" presStyleLbl="revTx" presStyleIdx="2" presStyleCnt="24">
        <dgm:presLayoutVars>
          <dgm:bulletEnabled val="1"/>
        </dgm:presLayoutVars>
      </dgm:prSet>
      <dgm:spPr/>
    </dgm:pt>
    <dgm:pt modelId="{F7BC4A50-0215-884F-AD90-2E8E9705F2B5}" type="pres">
      <dgm:prSet presAssocID="{729EB9B3-FA89-8449-9B5E-440482315F04}" presName="desBackupRightNorm" presStyleCnt="0"/>
      <dgm:spPr/>
    </dgm:pt>
    <dgm:pt modelId="{DE973038-806E-3246-A53E-A8E8DA41EB5C}" type="pres">
      <dgm:prSet presAssocID="{7A9AFC60-684B-9341-9931-82FA60E397C5}" presName="desSpace" presStyleCnt="0"/>
      <dgm:spPr/>
    </dgm:pt>
    <dgm:pt modelId="{5577A4CA-5A40-1D4B-AB66-6FAD5DB6E2E8}" type="pres">
      <dgm:prSet presAssocID="{675524D8-DC78-E24F-B48C-87C5E7D106FF}" presName="desBackupLeftNorm" presStyleCnt="0"/>
      <dgm:spPr/>
    </dgm:pt>
    <dgm:pt modelId="{0CAEDD81-8A50-2E44-88A5-0237E068A80B}" type="pres">
      <dgm:prSet presAssocID="{675524D8-DC78-E24F-B48C-87C5E7D106FF}" presName="desComposite" presStyleCnt="0"/>
      <dgm:spPr/>
    </dgm:pt>
    <dgm:pt modelId="{AEFE0CC8-E3F2-8B45-A0C8-301A2AC1E2C6}" type="pres">
      <dgm:prSet presAssocID="{675524D8-DC78-E24F-B48C-87C5E7D106FF}" presName="desCircle" presStyleLbl="node1" presStyleIdx="1" presStyleCnt="10"/>
      <dgm:spPr/>
    </dgm:pt>
    <dgm:pt modelId="{501A6616-8992-E447-9B2C-9C97EACF524A}" type="pres">
      <dgm:prSet presAssocID="{675524D8-DC78-E24F-B48C-87C5E7D106FF}" presName="chTx" presStyleLbl="revTx" presStyleIdx="3" presStyleCnt="24"/>
      <dgm:spPr/>
      <dgm:t>
        <a:bodyPr/>
        <a:lstStyle/>
        <a:p>
          <a:endParaRPr lang="sv-SE"/>
        </a:p>
      </dgm:t>
    </dgm:pt>
    <dgm:pt modelId="{F495BE35-CC23-694F-BF40-3F01401D1EC6}" type="pres">
      <dgm:prSet presAssocID="{675524D8-DC78-E24F-B48C-87C5E7D106FF}" presName="desTx" presStyleLbl="revTx" presStyleIdx="4" presStyleCnt="24">
        <dgm:presLayoutVars>
          <dgm:bulletEnabled val="1"/>
        </dgm:presLayoutVars>
      </dgm:prSet>
      <dgm:spPr/>
    </dgm:pt>
    <dgm:pt modelId="{7261D06E-209E-DC46-A8BF-83070FBCB2D0}" type="pres">
      <dgm:prSet presAssocID="{675524D8-DC78-E24F-B48C-87C5E7D106FF}" presName="desBackupRightNorm" presStyleCnt="0"/>
      <dgm:spPr/>
    </dgm:pt>
    <dgm:pt modelId="{DB5F04CB-0BD2-CC42-8388-4641B0E956B2}" type="pres">
      <dgm:prSet presAssocID="{1746C36E-4FA8-5D44-BFB4-E5C51869AA77}" presName="desSpace" presStyleCnt="0"/>
      <dgm:spPr/>
    </dgm:pt>
    <dgm:pt modelId="{5FD53B68-C28C-FA45-B538-9779E979C7DA}" type="pres">
      <dgm:prSet presAssocID="{FFEEC562-8F81-C241-81EF-1CDB027FA0B7}" presName="desBackupLeftNorm" presStyleCnt="0"/>
      <dgm:spPr/>
    </dgm:pt>
    <dgm:pt modelId="{488A1A7E-2683-9A4D-B041-F14DCAC65D23}" type="pres">
      <dgm:prSet presAssocID="{FFEEC562-8F81-C241-81EF-1CDB027FA0B7}" presName="desComposite" presStyleCnt="0"/>
      <dgm:spPr/>
    </dgm:pt>
    <dgm:pt modelId="{96D7C5D3-7E38-CE47-9B91-8035B378D893}" type="pres">
      <dgm:prSet presAssocID="{FFEEC562-8F81-C241-81EF-1CDB027FA0B7}" presName="desCircle" presStyleLbl="node1" presStyleIdx="2" presStyleCnt="10" custLinFactNeighborX="2807"/>
      <dgm:spPr>
        <a:ln w="38100"/>
      </dgm:spPr>
    </dgm:pt>
    <dgm:pt modelId="{3C136DEC-B0CB-944C-A05F-8F359CE59E3A}" type="pres">
      <dgm:prSet presAssocID="{FFEEC562-8F81-C241-81EF-1CDB027FA0B7}" presName="chTx" presStyleLbl="revTx" presStyleIdx="5" presStyleCnt="24" custScaleX="88584" custLinFactNeighborX="6104" custLinFactNeighborY="13809"/>
      <dgm:spPr/>
      <dgm:t>
        <a:bodyPr/>
        <a:lstStyle/>
        <a:p>
          <a:endParaRPr lang="sv-SE"/>
        </a:p>
      </dgm:t>
    </dgm:pt>
    <dgm:pt modelId="{A92376A2-22D5-524C-B0EB-3BA198B13072}" type="pres">
      <dgm:prSet presAssocID="{FFEEC562-8F81-C241-81EF-1CDB027FA0B7}" presName="desTx" presStyleLbl="revTx" presStyleIdx="6" presStyleCnt="24">
        <dgm:presLayoutVars>
          <dgm:bulletEnabled val="1"/>
        </dgm:presLayoutVars>
      </dgm:prSet>
      <dgm:spPr/>
    </dgm:pt>
    <dgm:pt modelId="{A874A25A-7F0F-4948-B85C-3C685655B0E9}" type="pres">
      <dgm:prSet presAssocID="{FFEEC562-8F81-C241-81EF-1CDB027FA0B7}" presName="desBackupRightNorm" presStyleCnt="0"/>
      <dgm:spPr/>
    </dgm:pt>
    <dgm:pt modelId="{88E6FB72-0BF5-8547-AA41-E03CDF83B155}" type="pres">
      <dgm:prSet presAssocID="{6B4DB94D-F027-C549-9A32-7A6CC80E59CA}" presName="desSpace" presStyleCnt="0"/>
      <dgm:spPr/>
    </dgm:pt>
    <dgm:pt modelId="{8D91A833-D53A-454C-9CEC-4143DAD6ADBD}" type="pres">
      <dgm:prSet presAssocID="{15B12964-79C4-4C41-BDAF-E5B286033B00}" presName="parComposite" presStyleCnt="0"/>
      <dgm:spPr/>
    </dgm:pt>
    <dgm:pt modelId="{950D5021-28A0-434B-9D19-F8E064CBFFA9}" type="pres">
      <dgm:prSet presAssocID="{15B12964-79C4-4C41-BDAF-E5B286033B00}" presName="parBigCircle" presStyleLbl="node0" presStyleIdx="1" presStyleCnt="4"/>
      <dgm:spPr/>
    </dgm:pt>
    <dgm:pt modelId="{EFC8862C-B049-3E43-A480-676C0C0A7DD0}" type="pres">
      <dgm:prSet presAssocID="{15B12964-79C4-4C41-BDAF-E5B286033B00}" presName="parTx" presStyleLbl="revTx" presStyleIdx="7" presStyleCnt="24"/>
      <dgm:spPr/>
      <dgm:t>
        <a:bodyPr/>
        <a:lstStyle/>
        <a:p>
          <a:endParaRPr lang="sv-SE"/>
        </a:p>
      </dgm:t>
    </dgm:pt>
    <dgm:pt modelId="{9DD96EEE-6F7C-864D-89A7-9E74716AD7EB}" type="pres">
      <dgm:prSet presAssocID="{15B12964-79C4-4C41-BDAF-E5B286033B00}" presName="bSpace" presStyleCnt="0"/>
      <dgm:spPr/>
    </dgm:pt>
    <dgm:pt modelId="{224DFBFD-BCAA-F24B-8A91-C8AA2B935538}" type="pres">
      <dgm:prSet presAssocID="{15B12964-79C4-4C41-BDAF-E5B286033B00}" presName="parBackupNorm" presStyleCnt="0"/>
      <dgm:spPr/>
    </dgm:pt>
    <dgm:pt modelId="{0380BEDB-E10F-BE4B-8978-DABB213D4DC3}" type="pres">
      <dgm:prSet presAssocID="{3C44AF8B-3E83-C342-A5B8-FADFDC769C51}" presName="parSpace" presStyleCnt="0"/>
      <dgm:spPr/>
    </dgm:pt>
    <dgm:pt modelId="{C3FDD5B6-7330-084E-8978-B49E2D184182}" type="pres">
      <dgm:prSet presAssocID="{6FE440A3-B0B9-C24C-8EDE-A9C39E9F4060}" presName="desBackupLeftNorm" presStyleCnt="0"/>
      <dgm:spPr/>
    </dgm:pt>
    <dgm:pt modelId="{E01BD49B-C6A8-3C4E-8373-CABA6553C94C}" type="pres">
      <dgm:prSet presAssocID="{6FE440A3-B0B9-C24C-8EDE-A9C39E9F4060}" presName="desComposite" presStyleCnt="0"/>
      <dgm:spPr/>
    </dgm:pt>
    <dgm:pt modelId="{C7096040-5E35-4C44-B243-2F1CE5233A18}" type="pres">
      <dgm:prSet presAssocID="{6FE440A3-B0B9-C24C-8EDE-A9C39E9F4060}" presName="desCircle" presStyleLbl="node1" presStyleIdx="3" presStyleCnt="10"/>
      <dgm:spPr/>
    </dgm:pt>
    <dgm:pt modelId="{72CC327F-ECE0-6340-9B17-F79CD2BBB4AC}" type="pres">
      <dgm:prSet presAssocID="{6FE440A3-B0B9-C24C-8EDE-A9C39E9F4060}" presName="chTx" presStyleLbl="revTx" presStyleIdx="8" presStyleCnt="24"/>
      <dgm:spPr/>
      <dgm:t>
        <a:bodyPr/>
        <a:lstStyle/>
        <a:p>
          <a:endParaRPr lang="sv-SE"/>
        </a:p>
      </dgm:t>
    </dgm:pt>
    <dgm:pt modelId="{7F56C119-2597-8E46-9299-2E8F2C0FB26D}" type="pres">
      <dgm:prSet presAssocID="{6FE440A3-B0B9-C24C-8EDE-A9C39E9F4060}" presName="desTx" presStyleLbl="revTx" presStyleIdx="9" presStyleCnt="24">
        <dgm:presLayoutVars>
          <dgm:bulletEnabled val="1"/>
        </dgm:presLayoutVars>
      </dgm:prSet>
      <dgm:spPr/>
    </dgm:pt>
    <dgm:pt modelId="{86EEDC18-0364-9E49-81A9-DD65A065E8C5}" type="pres">
      <dgm:prSet presAssocID="{6FE440A3-B0B9-C24C-8EDE-A9C39E9F4060}" presName="desBackupRightNorm" presStyleCnt="0"/>
      <dgm:spPr/>
    </dgm:pt>
    <dgm:pt modelId="{FBA749AF-84C4-5D49-9DAE-1A89F53B3BCC}" type="pres">
      <dgm:prSet presAssocID="{8DB67435-E2D0-2143-8B61-6A96BF13CBE2}" presName="desSpace" presStyleCnt="0"/>
      <dgm:spPr/>
    </dgm:pt>
    <dgm:pt modelId="{165735B5-455C-E840-919F-C117A588A18E}" type="pres">
      <dgm:prSet presAssocID="{CB965755-B15F-9C40-9D94-99F397E7DE2F}" presName="desBackupLeftNorm" presStyleCnt="0"/>
      <dgm:spPr/>
    </dgm:pt>
    <dgm:pt modelId="{D29611D7-3369-0543-9920-D88AEE3B9990}" type="pres">
      <dgm:prSet presAssocID="{CB965755-B15F-9C40-9D94-99F397E7DE2F}" presName="desComposite" presStyleCnt="0"/>
      <dgm:spPr/>
    </dgm:pt>
    <dgm:pt modelId="{848F720F-1087-2749-A166-972F66982410}" type="pres">
      <dgm:prSet presAssocID="{CB965755-B15F-9C40-9D94-99F397E7DE2F}" presName="desCircle" presStyleLbl="node1" presStyleIdx="4" presStyleCnt="10"/>
      <dgm:spPr/>
    </dgm:pt>
    <dgm:pt modelId="{5B056EA2-B008-024C-8E16-E9AC5E847D65}" type="pres">
      <dgm:prSet presAssocID="{CB965755-B15F-9C40-9D94-99F397E7DE2F}" presName="chTx" presStyleLbl="revTx" presStyleIdx="10" presStyleCnt="24"/>
      <dgm:spPr/>
      <dgm:t>
        <a:bodyPr/>
        <a:lstStyle/>
        <a:p>
          <a:endParaRPr lang="sv-SE"/>
        </a:p>
      </dgm:t>
    </dgm:pt>
    <dgm:pt modelId="{48FAE72E-F7F7-994C-B70B-C40B2DA0A92C}" type="pres">
      <dgm:prSet presAssocID="{CB965755-B15F-9C40-9D94-99F397E7DE2F}" presName="desTx" presStyleLbl="revTx" presStyleIdx="11" presStyleCnt="24">
        <dgm:presLayoutVars>
          <dgm:bulletEnabled val="1"/>
        </dgm:presLayoutVars>
      </dgm:prSet>
      <dgm:spPr/>
    </dgm:pt>
    <dgm:pt modelId="{4DF0FE4D-EA40-8645-8BEC-955EEC488C51}" type="pres">
      <dgm:prSet presAssocID="{CB965755-B15F-9C40-9D94-99F397E7DE2F}" presName="desBackupRightNorm" presStyleCnt="0"/>
      <dgm:spPr/>
    </dgm:pt>
    <dgm:pt modelId="{444474FF-645D-0E45-A2E5-520E66E060F6}" type="pres">
      <dgm:prSet presAssocID="{A2CC5D06-341D-4A46-9549-46C7609769EE}" presName="desSpace" presStyleCnt="0"/>
      <dgm:spPr/>
    </dgm:pt>
    <dgm:pt modelId="{05CF5588-6AF5-7342-AB54-937A9DBACC25}" type="pres">
      <dgm:prSet presAssocID="{7945BC72-5BC0-F24B-B49C-0CE9342CC8E3}" presName="parComposite" presStyleCnt="0"/>
      <dgm:spPr/>
    </dgm:pt>
    <dgm:pt modelId="{7D3EAC5E-39D1-DE4F-A94C-280467FE56EF}" type="pres">
      <dgm:prSet presAssocID="{7945BC72-5BC0-F24B-B49C-0CE9342CC8E3}" presName="parBigCircle" presStyleLbl="node0" presStyleIdx="2" presStyleCnt="4"/>
      <dgm:spPr/>
    </dgm:pt>
    <dgm:pt modelId="{D54D06ED-9AD4-054B-8C3E-E1187025A3AE}" type="pres">
      <dgm:prSet presAssocID="{7945BC72-5BC0-F24B-B49C-0CE9342CC8E3}" presName="parTx" presStyleLbl="revTx" presStyleIdx="12" presStyleCnt="24"/>
      <dgm:spPr/>
      <dgm:t>
        <a:bodyPr/>
        <a:lstStyle/>
        <a:p>
          <a:endParaRPr lang="sv-SE"/>
        </a:p>
      </dgm:t>
    </dgm:pt>
    <dgm:pt modelId="{4F8D5AD7-9394-824E-B148-0DD708130208}" type="pres">
      <dgm:prSet presAssocID="{7945BC72-5BC0-F24B-B49C-0CE9342CC8E3}" presName="bSpace" presStyleCnt="0"/>
      <dgm:spPr/>
    </dgm:pt>
    <dgm:pt modelId="{7B4A156D-DB83-2A42-B825-245ED6A9A78A}" type="pres">
      <dgm:prSet presAssocID="{7945BC72-5BC0-F24B-B49C-0CE9342CC8E3}" presName="parBackupNorm" presStyleCnt="0"/>
      <dgm:spPr/>
    </dgm:pt>
    <dgm:pt modelId="{84B2F6D7-91F1-0943-A903-BFF87643AC4A}" type="pres">
      <dgm:prSet presAssocID="{82A55DFD-C883-DE46-B56F-AA074C39811D}" presName="parSpace" presStyleCnt="0"/>
      <dgm:spPr/>
    </dgm:pt>
    <dgm:pt modelId="{8B5D839E-89A2-FF40-89E9-79FA1AACB5A2}" type="pres">
      <dgm:prSet presAssocID="{421CCAA8-C7DB-EB4A-87B2-49DEA97787F4}" presName="desBackupLeftNorm" presStyleCnt="0"/>
      <dgm:spPr/>
    </dgm:pt>
    <dgm:pt modelId="{2D89DC6C-2C33-BD41-A7D5-9408AF85B752}" type="pres">
      <dgm:prSet presAssocID="{421CCAA8-C7DB-EB4A-87B2-49DEA97787F4}" presName="desComposite" presStyleCnt="0"/>
      <dgm:spPr/>
    </dgm:pt>
    <dgm:pt modelId="{0E3EF61A-B5E3-B247-8349-8D40C38D8140}" type="pres">
      <dgm:prSet presAssocID="{421CCAA8-C7DB-EB4A-87B2-49DEA97787F4}" presName="desCircle" presStyleLbl="node1" presStyleIdx="5" presStyleCnt="10"/>
      <dgm:spPr>
        <a:ln w="38100">
          <a:solidFill>
            <a:srgbClr val="FFFF00"/>
          </a:solidFill>
        </a:ln>
      </dgm:spPr>
    </dgm:pt>
    <dgm:pt modelId="{41CE236D-E3D1-FE48-8713-E1FA126FEBD2}" type="pres">
      <dgm:prSet presAssocID="{421CCAA8-C7DB-EB4A-87B2-49DEA97787F4}" presName="chTx" presStyleLbl="revTx" presStyleIdx="13" presStyleCnt="24"/>
      <dgm:spPr/>
      <dgm:t>
        <a:bodyPr/>
        <a:lstStyle/>
        <a:p>
          <a:endParaRPr lang="sv-SE"/>
        </a:p>
      </dgm:t>
    </dgm:pt>
    <dgm:pt modelId="{8BDAC888-B92F-9040-A10E-352F499F5C10}" type="pres">
      <dgm:prSet presAssocID="{421CCAA8-C7DB-EB4A-87B2-49DEA97787F4}" presName="desTx" presStyleLbl="revTx" presStyleIdx="14" presStyleCnt="24">
        <dgm:presLayoutVars>
          <dgm:bulletEnabled val="1"/>
        </dgm:presLayoutVars>
      </dgm:prSet>
      <dgm:spPr/>
    </dgm:pt>
    <dgm:pt modelId="{3AABB717-FF2C-B144-964D-83F65020E108}" type="pres">
      <dgm:prSet presAssocID="{421CCAA8-C7DB-EB4A-87B2-49DEA97787F4}" presName="desBackupRightNorm" presStyleCnt="0"/>
      <dgm:spPr/>
    </dgm:pt>
    <dgm:pt modelId="{66277B80-C7FE-F94A-A012-23903C6A42FC}" type="pres">
      <dgm:prSet presAssocID="{4EA4EECC-E07B-D04D-8DBC-123104E096B2}" presName="desSpace" presStyleCnt="0"/>
      <dgm:spPr/>
    </dgm:pt>
    <dgm:pt modelId="{D97B2118-8E20-8A43-ABCA-E8D09E91AB9E}" type="pres">
      <dgm:prSet presAssocID="{744CC4E6-5463-144E-9418-21852142D109}" presName="desBackupLeftNorm" presStyleCnt="0"/>
      <dgm:spPr/>
    </dgm:pt>
    <dgm:pt modelId="{B11669D8-9A41-B148-86AD-D4D2D950C9A9}" type="pres">
      <dgm:prSet presAssocID="{744CC4E6-5463-144E-9418-21852142D109}" presName="desComposite" presStyleCnt="0"/>
      <dgm:spPr/>
    </dgm:pt>
    <dgm:pt modelId="{668F6C38-028B-AB4E-AF01-7F6E357EDC3E}" type="pres">
      <dgm:prSet presAssocID="{744CC4E6-5463-144E-9418-21852142D109}" presName="desCircle" presStyleLbl="node1" presStyleIdx="6" presStyleCnt="10"/>
      <dgm:spPr/>
    </dgm:pt>
    <dgm:pt modelId="{71A3026A-2273-6948-A220-7B73779BA9E7}" type="pres">
      <dgm:prSet presAssocID="{744CC4E6-5463-144E-9418-21852142D109}" presName="chTx" presStyleLbl="revTx" presStyleIdx="15" presStyleCnt="24"/>
      <dgm:spPr/>
      <dgm:t>
        <a:bodyPr/>
        <a:lstStyle/>
        <a:p>
          <a:endParaRPr lang="sv-SE"/>
        </a:p>
      </dgm:t>
    </dgm:pt>
    <dgm:pt modelId="{72612D44-F461-A747-A10A-999711C487B2}" type="pres">
      <dgm:prSet presAssocID="{744CC4E6-5463-144E-9418-21852142D109}" presName="desTx" presStyleLbl="revTx" presStyleIdx="16" presStyleCnt="24">
        <dgm:presLayoutVars>
          <dgm:bulletEnabled val="1"/>
        </dgm:presLayoutVars>
      </dgm:prSet>
      <dgm:spPr/>
    </dgm:pt>
    <dgm:pt modelId="{5B8EA237-AE08-0046-B669-0DCC273AE0D7}" type="pres">
      <dgm:prSet presAssocID="{744CC4E6-5463-144E-9418-21852142D109}" presName="desBackupRightNorm" presStyleCnt="0"/>
      <dgm:spPr/>
    </dgm:pt>
    <dgm:pt modelId="{88020061-0167-6440-9EBC-2BBC2D74D9BA}" type="pres">
      <dgm:prSet presAssocID="{F5B70F05-0D5C-7E4A-8A68-F2AC1134FF85}" presName="desSpace" presStyleCnt="0"/>
      <dgm:spPr/>
    </dgm:pt>
    <dgm:pt modelId="{21928180-B25F-534B-BB7E-83F0DFD4B54C}" type="pres">
      <dgm:prSet presAssocID="{D9E0E42E-7513-0049-AAAA-07FEBFF245DD}" presName="desBackupLeftNorm" presStyleCnt="0"/>
      <dgm:spPr/>
    </dgm:pt>
    <dgm:pt modelId="{4FCA978B-1E10-714D-9016-C25CF98EF22D}" type="pres">
      <dgm:prSet presAssocID="{D9E0E42E-7513-0049-AAAA-07FEBFF245DD}" presName="desComposite" presStyleCnt="0"/>
      <dgm:spPr/>
    </dgm:pt>
    <dgm:pt modelId="{D0B796A1-F947-B545-BA39-C7F0E940A610}" type="pres">
      <dgm:prSet presAssocID="{D9E0E42E-7513-0049-AAAA-07FEBFF245DD}" presName="desCircle" presStyleLbl="node1" presStyleIdx="7" presStyleCnt="10"/>
      <dgm:spPr/>
    </dgm:pt>
    <dgm:pt modelId="{882B31E3-F4EC-0740-A2B5-7862E004A448}" type="pres">
      <dgm:prSet presAssocID="{D9E0E42E-7513-0049-AAAA-07FEBFF245DD}" presName="chTx" presStyleLbl="revTx" presStyleIdx="17" presStyleCnt="24"/>
      <dgm:spPr/>
      <dgm:t>
        <a:bodyPr/>
        <a:lstStyle/>
        <a:p>
          <a:endParaRPr lang="sv-SE"/>
        </a:p>
      </dgm:t>
    </dgm:pt>
    <dgm:pt modelId="{E8EDAE78-7D4F-EA4F-B239-583C1666ED7F}" type="pres">
      <dgm:prSet presAssocID="{D9E0E42E-7513-0049-AAAA-07FEBFF245DD}" presName="desTx" presStyleLbl="revTx" presStyleIdx="18" presStyleCnt="24">
        <dgm:presLayoutVars>
          <dgm:bulletEnabled val="1"/>
        </dgm:presLayoutVars>
      </dgm:prSet>
      <dgm:spPr/>
    </dgm:pt>
    <dgm:pt modelId="{628F6266-B4EC-5F42-8FC1-701522D5C74B}" type="pres">
      <dgm:prSet presAssocID="{D9E0E42E-7513-0049-AAAA-07FEBFF245DD}" presName="desBackupRightNorm" presStyleCnt="0"/>
      <dgm:spPr/>
    </dgm:pt>
    <dgm:pt modelId="{9C2A7B8B-0ED2-5343-B6EE-40DFE59667D3}" type="pres">
      <dgm:prSet presAssocID="{ABCC39CB-E4BE-D34F-84B7-03165A6E33A8}" presName="desSpace" presStyleCnt="0"/>
      <dgm:spPr/>
    </dgm:pt>
    <dgm:pt modelId="{5941886C-1D76-3148-B73B-2CB669C393EC}" type="pres">
      <dgm:prSet presAssocID="{270C5119-A3D6-2942-8CF7-440A3249AC80}" presName="parComposite" presStyleCnt="0"/>
      <dgm:spPr/>
    </dgm:pt>
    <dgm:pt modelId="{0F165C47-9784-9A47-9C24-04CC1379032C}" type="pres">
      <dgm:prSet presAssocID="{270C5119-A3D6-2942-8CF7-440A3249AC80}" presName="parBigCircle" presStyleLbl="node0" presStyleIdx="3" presStyleCnt="4"/>
      <dgm:spPr/>
    </dgm:pt>
    <dgm:pt modelId="{6FF21B0C-A7C4-FC4E-946F-94A5932ADE90}" type="pres">
      <dgm:prSet presAssocID="{270C5119-A3D6-2942-8CF7-440A3249AC80}" presName="parTx" presStyleLbl="revTx" presStyleIdx="19" presStyleCnt="24"/>
      <dgm:spPr/>
      <dgm:t>
        <a:bodyPr/>
        <a:lstStyle/>
        <a:p>
          <a:endParaRPr lang="sv-SE"/>
        </a:p>
      </dgm:t>
    </dgm:pt>
    <dgm:pt modelId="{0DA64E29-63DA-2344-A3F6-44EA03EB1FCF}" type="pres">
      <dgm:prSet presAssocID="{270C5119-A3D6-2942-8CF7-440A3249AC80}" presName="bSpace" presStyleCnt="0"/>
      <dgm:spPr/>
    </dgm:pt>
    <dgm:pt modelId="{85A07764-A3AB-0041-9E33-9E0C23B9401C}" type="pres">
      <dgm:prSet presAssocID="{270C5119-A3D6-2942-8CF7-440A3249AC80}" presName="parBackupNorm" presStyleCnt="0"/>
      <dgm:spPr/>
    </dgm:pt>
    <dgm:pt modelId="{AC2DD67F-B0E8-5747-A401-3CECDD98129C}" type="pres">
      <dgm:prSet presAssocID="{6374F83C-EEFA-764D-8FD1-7A33D150C5F3}" presName="parSpace" presStyleCnt="0"/>
      <dgm:spPr/>
    </dgm:pt>
    <dgm:pt modelId="{0E9FE872-517A-9C46-87D4-886D22AF4A53}" type="pres">
      <dgm:prSet presAssocID="{13A562DE-3BC2-AC40-829D-E9DEEDD2DCD4}" presName="desBackupLeftNorm" presStyleCnt="0"/>
      <dgm:spPr/>
    </dgm:pt>
    <dgm:pt modelId="{703731CE-8268-C24A-8FCD-B08EF93EB428}" type="pres">
      <dgm:prSet presAssocID="{13A562DE-3BC2-AC40-829D-E9DEEDD2DCD4}" presName="desComposite" presStyleCnt="0"/>
      <dgm:spPr/>
    </dgm:pt>
    <dgm:pt modelId="{35FE2573-927C-6246-A8F1-171B278533F9}" type="pres">
      <dgm:prSet presAssocID="{13A562DE-3BC2-AC40-829D-E9DEEDD2DCD4}" presName="desCircle" presStyleLbl="node1" presStyleIdx="8" presStyleCnt="10"/>
      <dgm:spPr/>
    </dgm:pt>
    <dgm:pt modelId="{E1BDC404-43F0-6841-AC66-19A420F5DA59}" type="pres">
      <dgm:prSet presAssocID="{13A562DE-3BC2-AC40-829D-E9DEEDD2DCD4}" presName="chTx" presStyleLbl="revTx" presStyleIdx="20" presStyleCnt="24"/>
      <dgm:spPr/>
      <dgm:t>
        <a:bodyPr/>
        <a:lstStyle/>
        <a:p>
          <a:endParaRPr lang="sv-SE"/>
        </a:p>
      </dgm:t>
    </dgm:pt>
    <dgm:pt modelId="{4B4742CF-CB4F-694C-B725-7873ADF0E524}" type="pres">
      <dgm:prSet presAssocID="{13A562DE-3BC2-AC40-829D-E9DEEDD2DCD4}" presName="desTx" presStyleLbl="revTx" presStyleIdx="21" presStyleCnt="24">
        <dgm:presLayoutVars>
          <dgm:bulletEnabled val="1"/>
        </dgm:presLayoutVars>
      </dgm:prSet>
      <dgm:spPr/>
    </dgm:pt>
    <dgm:pt modelId="{2EF039C9-492D-3340-9347-3D7D3D30FD60}" type="pres">
      <dgm:prSet presAssocID="{13A562DE-3BC2-AC40-829D-E9DEEDD2DCD4}" presName="desBackupRightNorm" presStyleCnt="0"/>
      <dgm:spPr/>
    </dgm:pt>
    <dgm:pt modelId="{7A809E67-95A2-5847-91B3-A5EC02D5B297}" type="pres">
      <dgm:prSet presAssocID="{2BD53BF3-6E77-C64C-91F6-FF38EE04BB94}" presName="desSpace" presStyleCnt="0"/>
      <dgm:spPr/>
    </dgm:pt>
    <dgm:pt modelId="{2DB9661C-E988-FD48-AC2C-BC2ACDA34299}" type="pres">
      <dgm:prSet presAssocID="{731A55B3-4E4C-C84D-988B-31BD3B265CF6}" presName="desBackupLeftNorm" presStyleCnt="0"/>
      <dgm:spPr/>
    </dgm:pt>
    <dgm:pt modelId="{989B3354-DDA8-5147-B484-63B8D3A8DD59}" type="pres">
      <dgm:prSet presAssocID="{731A55B3-4E4C-C84D-988B-31BD3B265CF6}" presName="desComposite" presStyleCnt="0"/>
      <dgm:spPr/>
    </dgm:pt>
    <dgm:pt modelId="{8F52E1CC-9779-1144-AE53-B8EB54AE4157}" type="pres">
      <dgm:prSet presAssocID="{731A55B3-4E4C-C84D-988B-31BD3B265CF6}" presName="desCircle" presStyleLbl="node1" presStyleIdx="9" presStyleCnt="10"/>
      <dgm:spPr/>
    </dgm:pt>
    <dgm:pt modelId="{60FA1314-74EF-C945-B4CD-8AC46F95A0C9}" type="pres">
      <dgm:prSet presAssocID="{731A55B3-4E4C-C84D-988B-31BD3B265CF6}" presName="chTx" presStyleLbl="revTx" presStyleIdx="22" presStyleCnt="24"/>
      <dgm:spPr/>
      <dgm:t>
        <a:bodyPr/>
        <a:lstStyle/>
        <a:p>
          <a:endParaRPr lang="sv-SE"/>
        </a:p>
      </dgm:t>
    </dgm:pt>
    <dgm:pt modelId="{6B769EFF-3123-FF49-A1CC-DDD9EE1BC9DC}" type="pres">
      <dgm:prSet presAssocID="{731A55B3-4E4C-C84D-988B-31BD3B265CF6}" presName="desTx" presStyleLbl="revTx" presStyleIdx="23" presStyleCnt="24">
        <dgm:presLayoutVars>
          <dgm:bulletEnabled val="1"/>
        </dgm:presLayoutVars>
      </dgm:prSet>
      <dgm:spPr/>
    </dgm:pt>
    <dgm:pt modelId="{C58B2ED0-3F0E-6E4A-A962-3BEE51C3C768}" type="pres">
      <dgm:prSet presAssocID="{731A55B3-4E4C-C84D-988B-31BD3B265CF6}" presName="desBackupRightNorm" presStyleCnt="0"/>
      <dgm:spPr/>
    </dgm:pt>
    <dgm:pt modelId="{A35197E0-51E0-754D-A5AD-000DCC6BD038}" type="pres">
      <dgm:prSet presAssocID="{E9B0B5E7-2E08-8745-B3B7-5D5764CD0AFD}" presName="desSpace" presStyleCnt="0"/>
      <dgm:spPr/>
    </dgm:pt>
  </dgm:ptLst>
  <dgm:cxnLst>
    <dgm:cxn modelId="{68C130DD-1887-0846-932E-3C6606C77C13}" srcId="{15B12964-79C4-4C41-BDAF-E5B286033B00}" destId="{CB965755-B15F-9C40-9D94-99F397E7DE2F}" srcOrd="1" destOrd="0" parTransId="{B1FC4958-E388-754C-9773-D9E3B5025278}" sibTransId="{A2CC5D06-341D-4A46-9549-46C7609769EE}"/>
    <dgm:cxn modelId="{87418333-30AC-EB47-AD63-CA13974D7A98}" type="presOf" srcId="{86094093-ACAA-574C-A76A-F7531E709FB0}" destId="{ADF88039-3F4E-F146-A1C4-0FD83AC5AE01}" srcOrd="0" destOrd="0" presId="urn:microsoft.com/office/officeart/2008/layout/CircleAccentTimeline"/>
    <dgm:cxn modelId="{E54748F3-B8EA-EB49-BFF6-1D96C3F8569F}" type="presOf" srcId="{FFEEC562-8F81-C241-81EF-1CDB027FA0B7}" destId="{3C136DEC-B0CB-944C-A05F-8F359CE59E3A}" srcOrd="0" destOrd="0" presId="urn:microsoft.com/office/officeart/2008/layout/CircleAccentTimeline"/>
    <dgm:cxn modelId="{54450F8D-6373-D849-A635-DEA5D8A7DF57}" type="presOf" srcId="{E4EA6A00-C34E-9D41-A971-A1C419723E7F}" destId="{7F16966A-ECD4-3048-8B7B-69CBD0F96AF2}" srcOrd="0" destOrd="0" presId="urn:microsoft.com/office/officeart/2008/layout/CircleAccentTimeline"/>
    <dgm:cxn modelId="{677EAC7A-5E1B-EF43-9CF1-DA4B08F21300}" type="presOf" srcId="{13A562DE-3BC2-AC40-829D-E9DEEDD2DCD4}" destId="{E1BDC404-43F0-6841-AC66-19A420F5DA59}" srcOrd="0" destOrd="0" presId="urn:microsoft.com/office/officeart/2008/layout/CircleAccentTimeline"/>
    <dgm:cxn modelId="{9D67A0D6-B866-6040-B356-28AF4B2A1C52}" srcId="{86094093-ACAA-574C-A76A-F7531E709FB0}" destId="{E4EA6A00-C34E-9D41-A971-A1C419723E7F}" srcOrd="0" destOrd="0" parTransId="{3212A6F0-ED08-6B4C-9A0D-A1D7679307CA}" sibTransId="{E02A43DD-74FD-994A-B502-ACD55D868AAF}"/>
    <dgm:cxn modelId="{B3F9EEFA-DDB3-EB4B-81EC-9EA1249AB732}" srcId="{86094093-ACAA-574C-A76A-F7531E709FB0}" destId="{15B12964-79C4-4C41-BDAF-E5B286033B00}" srcOrd="1" destOrd="0" parTransId="{DB1DACBD-D063-B14C-9577-14763DFE61D2}" sibTransId="{3C44AF8B-3E83-C342-A5B8-FADFDC769C51}"/>
    <dgm:cxn modelId="{D4495678-7BA7-8A4B-98A5-2F639F5BA98C}" srcId="{E4EA6A00-C34E-9D41-A971-A1C419723E7F}" destId="{675524D8-DC78-E24F-B48C-87C5E7D106FF}" srcOrd="1" destOrd="0" parTransId="{74792BC4-F714-314B-9340-C082A0A63785}" sibTransId="{1746C36E-4FA8-5D44-BFB4-E5C51869AA77}"/>
    <dgm:cxn modelId="{EDDDFA06-328B-4C42-918C-9FD80C93253A}" srcId="{15B12964-79C4-4C41-BDAF-E5B286033B00}" destId="{6FE440A3-B0B9-C24C-8EDE-A9C39E9F4060}" srcOrd="0" destOrd="0" parTransId="{0B54822E-1DF1-7843-9502-9FCC86AABADC}" sibTransId="{8DB67435-E2D0-2143-8B61-6A96BF13CBE2}"/>
    <dgm:cxn modelId="{D2BBD154-6763-E24B-BEEB-10F9584480BE}" srcId="{E4EA6A00-C34E-9D41-A971-A1C419723E7F}" destId="{729EB9B3-FA89-8449-9B5E-440482315F04}" srcOrd="0" destOrd="0" parTransId="{DC5E02B6-F896-D742-9DF6-B1A224925315}" sibTransId="{7A9AFC60-684B-9341-9931-82FA60E397C5}"/>
    <dgm:cxn modelId="{C33CBD05-08D3-FA42-907A-FB0321282C0F}" type="presOf" srcId="{CB965755-B15F-9C40-9D94-99F397E7DE2F}" destId="{5B056EA2-B008-024C-8E16-E9AC5E847D65}" srcOrd="0" destOrd="0" presId="urn:microsoft.com/office/officeart/2008/layout/CircleAccentTimeline"/>
    <dgm:cxn modelId="{3D48A9B1-7C46-4543-A597-DC56B99E75F4}" srcId="{7945BC72-5BC0-F24B-B49C-0CE9342CC8E3}" destId="{D9E0E42E-7513-0049-AAAA-07FEBFF245DD}" srcOrd="2" destOrd="0" parTransId="{083B195D-DCF6-F842-94F4-8AE6ED07AF30}" sibTransId="{ABCC39CB-E4BE-D34F-84B7-03165A6E33A8}"/>
    <dgm:cxn modelId="{01CD79BD-B2F0-7C4D-86A2-6910A1FF54BE}" type="presOf" srcId="{270C5119-A3D6-2942-8CF7-440A3249AC80}" destId="{6FF21B0C-A7C4-FC4E-946F-94A5932ADE90}" srcOrd="0" destOrd="0" presId="urn:microsoft.com/office/officeart/2008/layout/CircleAccentTimeline"/>
    <dgm:cxn modelId="{F10080C9-3E0A-A443-B187-C92197F9B7CE}" type="presOf" srcId="{729EB9B3-FA89-8449-9B5E-440482315F04}" destId="{EF455F0B-2564-384F-8CC1-497CC96C06F2}" srcOrd="0" destOrd="0" presId="urn:microsoft.com/office/officeart/2008/layout/CircleAccentTimeline"/>
    <dgm:cxn modelId="{146CFC05-D147-E244-B453-CD25CA235184}" srcId="{7945BC72-5BC0-F24B-B49C-0CE9342CC8E3}" destId="{421CCAA8-C7DB-EB4A-87B2-49DEA97787F4}" srcOrd="0" destOrd="0" parTransId="{F2827567-80D3-C444-8923-D903E8D14347}" sibTransId="{4EA4EECC-E07B-D04D-8DBC-123104E096B2}"/>
    <dgm:cxn modelId="{A90FA71C-6F91-B149-A60F-7A4A6015EBF9}" type="presOf" srcId="{7945BC72-5BC0-F24B-B49C-0CE9342CC8E3}" destId="{D54D06ED-9AD4-054B-8C3E-E1187025A3AE}" srcOrd="0" destOrd="0" presId="urn:microsoft.com/office/officeart/2008/layout/CircleAccentTimeline"/>
    <dgm:cxn modelId="{162D0EFA-252D-9540-8643-A28879432636}" type="presOf" srcId="{675524D8-DC78-E24F-B48C-87C5E7D106FF}" destId="{501A6616-8992-E447-9B2C-9C97EACF524A}" srcOrd="0" destOrd="0" presId="urn:microsoft.com/office/officeart/2008/layout/CircleAccentTimeline"/>
    <dgm:cxn modelId="{A7EA452F-47DF-C44B-A08C-AB0C5521CFE0}" type="presOf" srcId="{744CC4E6-5463-144E-9418-21852142D109}" destId="{71A3026A-2273-6948-A220-7B73779BA9E7}" srcOrd="0" destOrd="0" presId="urn:microsoft.com/office/officeart/2008/layout/CircleAccentTimeline"/>
    <dgm:cxn modelId="{CF6F4B19-B43E-3040-B259-03FC21A5FEA3}" type="presOf" srcId="{421CCAA8-C7DB-EB4A-87B2-49DEA97787F4}" destId="{41CE236D-E3D1-FE48-8713-E1FA126FEBD2}" srcOrd="0" destOrd="0" presId="urn:microsoft.com/office/officeart/2008/layout/CircleAccentTimeline"/>
    <dgm:cxn modelId="{38381EB4-C1EA-2C42-BA46-91B4191951BC}" srcId="{7945BC72-5BC0-F24B-B49C-0CE9342CC8E3}" destId="{744CC4E6-5463-144E-9418-21852142D109}" srcOrd="1" destOrd="0" parTransId="{BE8EF26D-F7EF-764F-8AAF-AD70B68E3A74}" sibTransId="{F5B70F05-0D5C-7E4A-8A68-F2AC1134FF85}"/>
    <dgm:cxn modelId="{5C3CF00D-9113-754A-AC81-2BC464B9E862}" type="presOf" srcId="{15B12964-79C4-4C41-BDAF-E5B286033B00}" destId="{EFC8862C-B049-3E43-A480-676C0C0A7DD0}" srcOrd="0" destOrd="0" presId="urn:microsoft.com/office/officeart/2008/layout/CircleAccentTimeline"/>
    <dgm:cxn modelId="{6925814F-1BA9-BB49-AE22-5086AA9E37A5}" srcId="{E4EA6A00-C34E-9D41-A971-A1C419723E7F}" destId="{FFEEC562-8F81-C241-81EF-1CDB027FA0B7}" srcOrd="2" destOrd="0" parTransId="{7DFF022B-F1A5-784F-B5F1-EED04BC3A85D}" sibTransId="{6B4DB94D-F027-C549-9A32-7A6CC80E59CA}"/>
    <dgm:cxn modelId="{9B86651B-7507-0C4C-B945-BC9B2847A221}" srcId="{86094093-ACAA-574C-A76A-F7531E709FB0}" destId="{7945BC72-5BC0-F24B-B49C-0CE9342CC8E3}" srcOrd="2" destOrd="0" parTransId="{73FD030A-764C-AC46-A28B-13C9AA4A7A6E}" sibTransId="{82A55DFD-C883-DE46-B56F-AA074C39811D}"/>
    <dgm:cxn modelId="{26BF3C63-452E-E84F-8ACC-56AD95FB30EC}" type="presOf" srcId="{D9E0E42E-7513-0049-AAAA-07FEBFF245DD}" destId="{882B31E3-F4EC-0740-A2B5-7862E004A448}" srcOrd="0" destOrd="0" presId="urn:microsoft.com/office/officeart/2008/layout/CircleAccentTimeline"/>
    <dgm:cxn modelId="{EE4E6FF0-4CA2-3346-AA7B-B8BD413335D8}" type="presOf" srcId="{6FE440A3-B0B9-C24C-8EDE-A9C39E9F4060}" destId="{72CC327F-ECE0-6340-9B17-F79CD2BBB4AC}" srcOrd="0" destOrd="0" presId="urn:microsoft.com/office/officeart/2008/layout/CircleAccentTimeline"/>
    <dgm:cxn modelId="{5F08876D-ACD7-1C49-9088-879A7498E448}" srcId="{86094093-ACAA-574C-A76A-F7531E709FB0}" destId="{270C5119-A3D6-2942-8CF7-440A3249AC80}" srcOrd="3" destOrd="0" parTransId="{2D5B4E1C-5E17-7B41-A2A8-B98ABD366388}" sibTransId="{6374F83C-EEFA-764D-8FD1-7A33D150C5F3}"/>
    <dgm:cxn modelId="{BFA01128-F854-CD46-90CE-603B9FF80E6B}" srcId="{270C5119-A3D6-2942-8CF7-440A3249AC80}" destId="{731A55B3-4E4C-C84D-988B-31BD3B265CF6}" srcOrd="1" destOrd="0" parTransId="{F318CD30-C711-1940-A4CC-BEC111B7A2C2}" sibTransId="{E9B0B5E7-2E08-8745-B3B7-5D5764CD0AFD}"/>
    <dgm:cxn modelId="{3A543A76-DE4E-A94A-8D42-B5C609F6FB33}" srcId="{270C5119-A3D6-2942-8CF7-440A3249AC80}" destId="{13A562DE-3BC2-AC40-829D-E9DEEDD2DCD4}" srcOrd="0" destOrd="0" parTransId="{4E37E5C2-BE01-C043-B1FC-4D7F5662051D}" sibTransId="{2BD53BF3-6E77-C64C-91F6-FF38EE04BB94}"/>
    <dgm:cxn modelId="{75A87C75-B01C-B642-9832-1E2D0557D487}" type="presOf" srcId="{731A55B3-4E4C-C84D-988B-31BD3B265CF6}" destId="{60FA1314-74EF-C945-B4CD-8AC46F95A0C9}" srcOrd="0" destOrd="0" presId="urn:microsoft.com/office/officeart/2008/layout/CircleAccentTimeline"/>
    <dgm:cxn modelId="{D11F90BA-F025-ED4A-AE31-D6F216E0C97B}" type="presParOf" srcId="{ADF88039-3F4E-F146-A1C4-0FD83AC5AE01}" destId="{E5DB61AA-B28C-CD4B-A07E-B5D2C9E833AF}" srcOrd="0" destOrd="0" presId="urn:microsoft.com/office/officeart/2008/layout/CircleAccentTimeline"/>
    <dgm:cxn modelId="{92C35B6E-2250-964A-973C-D1651FDE5104}" type="presParOf" srcId="{E5DB61AA-B28C-CD4B-A07E-B5D2C9E833AF}" destId="{73B4A5DF-8AA6-6E47-ADC4-6D9C475BC13A}" srcOrd="0" destOrd="0" presId="urn:microsoft.com/office/officeart/2008/layout/CircleAccentTimeline"/>
    <dgm:cxn modelId="{4250B054-A0E2-3A45-8EC7-3656D635FC66}" type="presParOf" srcId="{E5DB61AA-B28C-CD4B-A07E-B5D2C9E833AF}" destId="{7F16966A-ECD4-3048-8B7B-69CBD0F96AF2}" srcOrd="1" destOrd="0" presId="urn:microsoft.com/office/officeart/2008/layout/CircleAccentTimeline"/>
    <dgm:cxn modelId="{ECECBB73-95A9-DF47-B933-376D492B4B33}" type="presParOf" srcId="{E5DB61AA-B28C-CD4B-A07E-B5D2C9E833AF}" destId="{C2E0B2D5-978C-FB4C-B16C-8E4C0B77EB2C}" srcOrd="2" destOrd="0" presId="urn:microsoft.com/office/officeart/2008/layout/CircleAccentTimeline"/>
    <dgm:cxn modelId="{646287E1-BFD2-544E-9807-F584431BA8AE}" type="presParOf" srcId="{ADF88039-3F4E-F146-A1C4-0FD83AC5AE01}" destId="{C0CD0563-FF30-1744-8201-88376AB33CE8}" srcOrd="1" destOrd="0" presId="urn:microsoft.com/office/officeart/2008/layout/CircleAccentTimeline"/>
    <dgm:cxn modelId="{AAA452D3-BB04-B949-8F7E-239473B0CE6B}" type="presParOf" srcId="{ADF88039-3F4E-F146-A1C4-0FD83AC5AE01}" destId="{9D477ECF-56C8-4E49-9B32-E964F3E330FE}" srcOrd="2" destOrd="0" presId="urn:microsoft.com/office/officeart/2008/layout/CircleAccentTimeline"/>
    <dgm:cxn modelId="{EFA64E50-ACBD-304D-8E5D-CC0B3D377D17}" type="presParOf" srcId="{ADF88039-3F4E-F146-A1C4-0FD83AC5AE01}" destId="{07189D81-2FE2-DC49-935A-FA9E05C42148}" srcOrd="3" destOrd="0" presId="urn:microsoft.com/office/officeart/2008/layout/CircleAccentTimeline"/>
    <dgm:cxn modelId="{8D204A1F-5532-D14B-BD44-055F3FF127E6}" type="presParOf" srcId="{ADF88039-3F4E-F146-A1C4-0FD83AC5AE01}" destId="{F2536FF8-CD7A-834E-B8F7-B70101222453}" srcOrd="4" destOrd="0" presId="urn:microsoft.com/office/officeart/2008/layout/CircleAccentTimeline"/>
    <dgm:cxn modelId="{C40679C8-4BF0-0B42-8A17-97ED79AF3665}" type="presParOf" srcId="{F2536FF8-CD7A-834E-B8F7-B70101222453}" destId="{DD28432E-ED89-1B4E-A890-33459F8B6C54}" srcOrd="0" destOrd="0" presId="urn:microsoft.com/office/officeart/2008/layout/CircleAccentTimeline"/>
    <dgm:cxn modelId="{2ADC8B8B-4FD8-9640-A0A5-669B2DBD6B47}" type="presParOf" srcId="{F2536FF8-CD7A-834E-B8F7-B70101222453}" destId="{EF455F0B-2564-384F-8CC1-497CC96C06F2}" srcOrd="1" destOrd="0" presId="urn:microsoft.com/office/officeart/2008/layout/CircleAccentTimeline"/>
    <dgm:cxn modelId="{AF4FCBD5-9BA3-3048-B7A9-411EE42B4A94}" type="presParOf" srcId="{F2536FF8-CD7A-834E-B8F7-B70101222453}" destId="{E7842630-A767-3142-90D5-85E19FECEB8F}" srcOrd="2" destOrd="0" presId="urn:microsoft.com/office/officeart/2008/layout/CircleAccentTimeline"/>
    <dgm:cxn modelId="{0C59BB59-B303-CB4F-81E3-75AB722B0F5F}" type="presParOf" srcId="{ADF88039-3F4E-F146-A1C4-0FD83AC5AE01}" destId="{F7BC4A50-0215-884F-AD90-2E8E9705F2B5}" srcOrd="5" destOrd="0" presId="urn:microsoft.com/office/officeart/2008/layout/CircleAccentTimeline"/>
    <dgm:cxn modelId="{E07CD5CC-F3AE-4B45-8033-FDC944F49398}" type="presParOf" srcId="{ADF88039-3F4E-F146-A1C4-0FD83AC5AE01}" destId="{DE973038-806E-3246-A53E-A8E8DA41EB5C}" srcOrd="6" destOrd="0" presId="urn:microsoft.com/office/officeart/2008/layout/CircleAccentTimeline"/>
    <dgm:cxn modelId="{FF37B0B2-3CE3-D848-BD09-2C4E7612D513}" type="presParOf" srcId="{ADF88039-3F4E-F146-A1C4-0FD83AC5AE01}" destId="{5577A4CA-5A40-1D4B-AB66-6FAD5DB6E2E8}" srcOrd="7" destOrd="0" presId="urn:microsoft.com/office/officeart/2008/layout/CircleAccentTimeline"/>
    <dgm:cxn modelId="{0C5E8DF6-CB0F-1848-B757-09F9AAB22F1A}" type="presParOf" srcId="{ADF88039-3F4E-F146-A1C4-0FD83AC5AE01}" destId="{0CAEDD81-8A50-2E44-88A5-0237E068A80B}" srcOrd="8" destOrd="0" presId="urn:microsoft.com/office/officeart/2008/layout/CircleAccentTimeline"/>
    <dgm:cxn modelId="{9CBB1044-101E-7244-99EF-4610D72ED473}" type="presParOf" srcId="{0CAEDD81-8A50-2E44-88A5-0237E068A80B}" destId="{AEFE0CC8-E3F2-8B45-A0C8-301A2AC1E2C6}" srcOrd="0" destOrd="0" presId="urn:microsoft.com/office/officeart/2008/layout/CircleAccentTimeline"/>
    <dgm:cxn modelId="{6858E25A-C2D0-A241-95D6-2E71FA05ABEC}" type="presParOf" srcId="{0CAEDD81-8A50-2E44-88A5-0237E068A80B}" destId="{501A6616-8992-E447-9B2C-9C97EACF524A}" srcOrd="1" destOrd="0" presId="urn:microsoft.com/office/officeart/2008/layout/CircleAccentTimeline"/>
    <dgm:cxn modelId="{D56AA065-2ABC-1F42-90F3-2ED4A3310CDD}" type="presParOf" srcId="{0CAEDD81-8A50-2E44-88A5-0237E068A80B}" destId="{F495BE35-CC23-694F-BF40-3F01401D1EC6}" srcOrd="2" destOrd="0" presId="urn:microsoft.com/office/officeart/2008/layout/CircleAccentTimeline"/>
    <dgm:cxn modelId="{B5A3CBEE-1D98-A945-ACDE-877B05FFB0C6}" type="presParOf" srcId="{ADF88039-3F4E-F146-A1C4-0FD83AC5AE01}" destId="{7261D06E-209E-DC46-A8BF-83070FBCB2D0}" srcOrd="9" destOrd="0" presId="urn:microsoft.com/office/officeart/2008/layout/CircleAccentTimeline"/>
    <dgm:cxn modelId="{A84D71A3-25C8-5F42-8338-E44F6D1B5E88}" type="presParOf" srcId="{ADF88039-3F4E-F146-A1C4-0FD83AC5AE01}" destId="{DB5F04CB-0BD2-CC42-8388-4641B0E956B2}" srcOrd="10" destOrd="0" presId="urn:microsoft.com/office/officeart/2008/layout/CircleAccentTimeline"/>
    <dgm:cxn modelId="{55A40155-6D6B-FF49-B417-E5455EE91F77}" type="presParOf" srcId="{ADF88039-3F4E-F146-A1C4-0FD83AC5AE01}" destId="{5FD53B68-C28C-FA45-B538-9779E979C7DA}" srcOrd="11" destOrd="0" presId="urn:microsoft.com/office/officeart/2008/layout/CircleAccentTimeline"/>
    <dgm:cxn modelId="{9C3555EB-C8E0-9246-8FB5-A8C722CB5FAD}" type="presParOf" srcId="{ADF88039-3F4E-F146-A1C4-0FD83AC5AE01}" destId="{488A1A7E-2683-9A4D-B041-F14DCAC65D23}" srcOrd="12" destOrd="0" presId="urn:microsoft.com/office/officeart/2008/layout/CircleAccentTimeline"/>
    <dgm:cxn modelId="{037020CD-8B87-F249-B1E3-A367F83062CE}" type="presParOf" srcId="{488A1A7E-2683-9A4D-B041-F14DCAC65D23}" destId="{96D7C5D3-7E38-CE47-9B91-8035B378D893}" srcOrd="0" destOrd="0" presId="urn:microsoft.com/office/officeart/2008/layout/CircleAccentTimeline"/>
    <dgm:cxn modelId="{7E28E2C7-341A-8149-931B-217021EA6196}" type="presParOf" srcId="{488A1A7E-2683-9A4D-B041-F14DCAC65D23}" destId="{3C136DEC-B0CB-944C-A05F-8F359CE59E3A}" srcOrd="1" destOrd="0" presId="urn:microsoft.com/office/officeart/2008/layout/CircleAccentTimeline"/>
    <dgm:cxn modelId="{A88BDF06-5087-364A-B13A-9D6ED4360AE3}" type="presParOf" srcId="{488A1A7E-2683-9A4D-B041-F14DCAC65D23}" destId="{A92376A2-22D5-524C-B0EB-3BA198B13072}" srcOrd="2" destOrd="0" presId="urn:microsoft.com/office/officeart/2008/layout/CircleAccentTimeline"/>
    <dgm:cxn modelId="{CE671C18-69E1-614E-AEFC-8E1E95287B17}" type="presParOf" srcId="{ADF88039-3F4E-F146-A1C4-0FD83AC5AE01}" destId="{A874A25A-7F0F-4948-B85C-3C685655B0E9}" srcOrd="13" destOrd="0" presId="urn:microsoft.com/office/officeart/2008/layout/CircleAccentTimeline"/>
    <dgm:cxn modelId="{776FD8D8-A0FA-B240-B047-EC3DAB65AABD}" type="presParOf" srcId="{ADF88039-3F4E-F146-A1C4-0FD83AC5AE01}" destId="{88E6FB72-0BF5-8547-AA41-E03CDF83B155}" srcOrd="14" destOrd="0" presId="urn:microsoft.com/office/officeart/2008/layout/CircleAccentTimeline"/>
    <dgm:cxn modelId="{0548C3E3-8BDA-F04B-A544-734B604874FE}" type="presParOf" srcId="{ADF88039-3F4E-F146-A1C4-0FD83AC5AE01}" destId="{8D91A833-D53A-454C-9CEC-4143DAD6ADBD}" srcOrd="15" destOrd="0" presId="urn:microsoft.com/office/officeart/2008/layout/CircleAccentTimeline"/>
    <dgm:cxn modelId="{5DD01BC7-CC15-3643-BB95-4591FE4D8FBC}" type="presParOf" srcId="{8D91A833-D53A-454C-9CEC-4143DAD6ADBD}" destId="{950D5021-28A0-434B-9D19-F8E064CBFFA9}" srcOrd="0" destOrd="0" presId="urn:microsoft.com/office/officeart/2008/layout/CircleAccentTimeline"/>
    <dgm:cxn modelId="{7284D8EE-B402-CD47-9729-25E0C12F2107}" type="presParOf" srcId="{8D91A833-D53A-454C-9CEC-4143DAD6ADBD}" destId="{EFC8862C-B049-3E43-A480-676C0C0A7DD0}" srcOrd="1" destOrd="0" presId="urn:microsoft.com/office/officeart/2008/layout/CircleAccentTimeline"/>
    <dgm:cxn modelId="{6925A962-A529-B442-BBD7-CD53AA900A8B}" type="presParOf" srcId="{8D91A833-D53A-454C-9CEC-4143DAD6ADBD}" destId="{9DD96EEE-6F7C-864D-89A7-9E74716AD7EB}" srcOrd="2" destOrd="0" presId="urn:microsoft.com/office/officeart/2008/layout/CircleAccentTimeline"/>
    <dgm:cxn modelId="{9AD7643A-6F27-D84E-B858-EA69E8C1D4E0}" type="presParOf" srcId="{ADF88039-3F4E-F146-A1C4-0FD83AC5AE01}" destId="{224DFBFD-BCAA-F24B-8A91-C8AA2B935538}" srcOrd="16" destOrd="0" presId="urn:microsoft.com/office/officeart/2008/layout/CircleAccentTimeline"/>
    <dgm:cxn modelId="{95BB31C4-2A52-364A-A841-1406F009EED3}" type="presParOf" srcId="{ADF88039-3F4E-F146-A1C4-0FD83AC5AE01}" destId="{0380BEDB-E10F-BE4B-8978-DABB213D4DC3}" srcOrd="17" destOrd="0" presId="urn:microsoft.com/office/officeart/2008/layout/CircleAccentTimeline"/>
    <dgm:cxn modelId="{91FC7086-A669-3549-B749-17BE892CE242}" type="presParOf" srcId="{ADF88039-3F4E-F146-A1C4-0FD83AC5AE01}" destId="{C3FDD5B6-7330-084E-8978-B49E2D184182}" srcOrd="18" destOrd="0" presId="urn:microsoft.com/office/officeart/2008/layout/CircleAccentTimeline"/>
    <dgm:cxn modelId="{98B805D2-3520-2147-B29D-DFB1DCD63B71}" type="presParOf" srcId="{ADF88039-3F4E-F146-A1C4-0FD83AC5AE01}" destId="{E01BD49B-C6A8-3C4E-8373-CABA6553C94C}" srcOrd="19" destOrd="0" presId="urn:microsoft.com/office/officeart/2008/layout/CircleAccentTimeline"/>
    <dgm:cxn modelId="{5F229AC4-CE2F-DF40-8D15-F7488B35803B}" type="presParOf" srcId="{E01BD49B-C6A8-3C4E-8373-CABA6553C94C}" destId="{C7096040-5E35-4C44-B243-2F1CE5233A18}" srcOrd="0" destOrd="0" presId="urn:microsoft.com/office/officeart/2008/layout/CircleAccentTimeline"/>
    <dgm:cxn modelId="{41C8461D-CB35-7E49-BD15-B897D7E828B5}" type="presParOf" srcId="{E01BD49B-C6A8-3C4E-8373-CABA6553C94C}" destId="{72CC327F-ECE0-6340-9B17-F79CD2BBB4AC}" srcOrd="1" destOrd="0" presId="urn:microsoft.com/office/officeart/2008/layout/CircleAccentTimeline"/>
    <dgm:cxn modelId="{25A71331-92E9-A94C-8D57-92B69AC221B0}" type="presParOf" srcId="{E01BD49B-C6A8-3C4E-8373-CABA6553C94C}" destId="{7F56C119-2597-8E46-9299-2E8F2C0FB26D}" srcOrd="2" destOrd="0" presId="urn:microsoft.com/office/officeart/2008/layout/CircleAccentTimeline"/>
    <dgm:cxn modelId="{B81BC2B4-4014-694E-A480-9093FA7556EA}" type="presParOf" srcId="{ADF88039-3F4E-F146-A1C4-0FD83AC5AE01}" destId="{86EEDC18-0364-9E49-81A9-DD65A065E8C5}" srcOrd="20" destOrd="0" presId="urn:microsoft.com/office/officeart/2008/layout/CircleAccentTimeline"/>
    <dgm:cxn modelId="{E5D53538-3B94-EB45-B2CE-BD52A05EFDB4}" type="presParOf" srcId="{ADF88039-3F4E-F146-A1C4-0FD83AC5AE01}" destId="{FBA749AF-84C4-5D49-9DAE-1A89F53B3BCC}" srcOrd="21" destOrd="0" presId="urn:microsoft.com/office/officeart/2008/layout/CircleAccentTimeline"/>
    <dgm:cxn modelId="{F5F764C4-9267-E643-886F-8B846F53594D}" type="presParOf" srcId="{ADF88039-3F4E-F146-A1C4-0FD83AC5AE01}" destId="{165735B5-455C-E840-919F-C117A588A18E}" srcOrd="22" destOrd="0" presId="urn:microsoft.com/office/officeart/2008/layout/CircleAccentTimeline"/>
    <dgm:cxn modelId="{6CFFEAAA-1D15-554D-905A-75DE2E6C62CC}" type="presParOf" srcId="{ADF88039-3F4E-F146-A1C4-0FD83AC5AE01}" destId="{D29611D7-3369-0543-9920-D88AEE3B9990}" srcOrd="23" destOrd="0" presId="urn:microsoft.com/office/officeart/2008/layout/CircleAccentTimeline"/>
    <dgm:cxn modelId="{DE47CD4C-5EC8-674B-922D-17056B808749}" type="presParOf" srcId="{D29611D7-3369-0543-9920-D88AEE3B9990}" destId="{848F720F-1087-2749-A166-972F66982410}" srcOrd="0" destOrd="0" presId="urn:microsoft.com/office/officeart/2008/layout/CircleAccentTimeline"/>
    <dgm:cxn modelId="{754E07CE-53EC-464C-885C-8E17FF9C740F}" type="presParOf" srcId="{D29611D7-3369-0543-9920-D88AEE3B9990}" destId="{5B056EA2-B008-024C-8E16-E9AC5E847D65}" srcOrd="1" destOrd="0" presId="urn:microsoft.com/office/officeart/2008/layout/CircleAccentTimeline"/>
    <dgm:cxn modelId="{94F96F16-74A7-7F42-956F-9EC168A63823}" type="presParOf" srcId="{D29611D7-3369-0543-9920-D88AEE3B9990}" destId="{48FAE72E-F7F7-994C-B70B-C40B2DA0A92C}" srcOrd="2" destOrd="0" presId="urn:microsoft.com/office/officeart/2008/layout/CircleAccentTimeline"/>
    <dgm:cxn modelId="{60C4BC26-0223-A34E-81E6-A37FFC66CC0D}" type="presParOf" srcId="{ADF88039-3F4E-F146-A1C4-0FD83AC5AE01}" destId="{4DF0FE4D-EA40-8645-8BEC-955EEC488C51}" srcOrd="24" destOrd="0" presId="urn:microsoft.com/office/officeart/2008/layout/CircleAccentTimeline"/>
    <dgm:cxn modelId="{D26BCF49-B01F-BC4C-94AC-B4AD838FFC5B}" type="presParOf" srcId="{ADF88039-3F4E-F146-A1C4-0FD83AC5AE01}" destId="{444474FF-645D-0E45-A2E5-520E66E060F6}" srcOrd="25" destOrd="0" presId="urn:microsoft.com/office/officeart/2008/layout/CircleAccentTimeline"/>
    <dgm:cxn modelId="{65E4EAEC-F65D-B64F-9D7F-235FF69B091F}" type="presParOf" srcId="{ADF88039-3F4E-F146-A1C4-0FD83AC5AE01}" destId="{05CF5588-6AF5-7342-AB54-937A9DBACC25}" srcOrd="26" destOrd="0" presId="urn:microsoft.com/office/officeart/2008/layout/CircleAccentTimeline"/>
    <dgm:cxn modelId="{B41BB68B-EAAA-9941-972C-0320B7B5EEE4}" type="presParOf" srcId="{05CF5588-6AF5-7342-AB54-937A9DBACC25}" destId="{7D3EAC5E-39D1-DE4F-A94C-280467FE56EF}" srcOrd="0" destOrd="0" presId="urn:microsoft.com/office/officeart/2008/layout/CircleAccentTimeline"/>
    <dgm:cxn modelId="{6889405C-C247-D04D-9A74-A60C9ED7067C}" type="presParOf" srcId="{05CF5588-6AF5-7342-AB54-937A9DBACC25}" destId="{D54D06ED-9AD4-054B-8C3E-E1187025A3AE}" srcOrd="1" destOrd="0" presId="urn:microsoft.com/office/officeart/2008/layout/CircleAccentTimeline"/>
    <dgm:cxn modelId="{54179AA7-E644-0B43-978E-8C15BC787D57}" type="presParOf" srcId="{05CF5588-6AF5-7342-AB54-937A9DBACC25}" destId="{4F8D5AD7-9394-824E-B148-0DD708130208}" srcOrd="2" destOrd="0" presId="urn:microsoft.com/office/officeart/2008/layout/CircleAccentTimeline"/>
    <dgm:cxn modelId="{1EF80419-A75F-9B40-9BE1-954C7EABF8C4}" type="presParOf" srcId="{ADF88039-3F4E-F146-A1C4-0FD83AC5AE01}" destId="{7B4A156D-DB83-2A42-B825-245ED6A9A78A}" srcOrd="27" destOrd="0" presId="urn:microsoft.com/office/officeart/2008/layout/CircleAccentTimeline"/>
    <dgm:cxn modelId="{B1B99EBD-D733-A143-8401-1E89753D1BBF}" type="presParOf" srcId="{ADF88039-3F4E-F146-A1C4-0FD83AC5AE01}" destId="{84B2F6D7-91F1-0943-A903-BFF87643AC4A}" srcOrd="28" destOrd="0" presId="urn:microsoft.com/office/officeart/2008/layout/CircleAccentTimeline"/>
    <dgm:cxn modelId="{CB3B906B-1B2A-1148-AA39-892F0B90B866}" type="presParOf" srcId="{ADF88039-3F4E-F146-A1C4-0FD83AC5AE01}" destId="{8B5D839E-89A2-FF40-89E9-79FA1AACB5A2}" srcOrd="29" destOrd="0" presId="urn:microsoft.com/office/officeart/2008/layout/CircleAccentTimeline"/>
    <dgm:cxn modelId="{C584B4D8-C3AA-A841-9023-63E745E56EB2}" type="presParOf" srcId="{ADF88039-3F4E-F146-A1C4-0FD83AC5AE01}" destId="{2D89DC6C-2C33-BD41-A7D5-9408AF85B752}" srcOrd="30" destOrd="0" presId="urn:microsoft.com/office/officeart/2008/layout/CircleAccentTimeline"/>
    <dgm:cxn modelId="{81A4AE02-93C6-FA45-B3E9-7928CE42D528}" type="presParOf" srcId="{2D89DC6C-2C33-BD41-A7D5-9408AF85B752}" destId="{0E3EF61A-B5E3-B247-8349-8D40C38D8140}" srcOrd="0" destOrd="0" presId="urn:microsoft.com/office/officeart/2008/layout/CircleAccentTimeline"/>
    <dgm:cxn modelId="{613BBC4A-7A5E-F041-8E7A-DBD2B0992F72}" type="presParOf" srcId="{2D89DC6C-2C33-BD41-A7D5-9408AF85B752}" destId="{41CE236D-E3D1-FE48-8713-E1FA126FEBD2}" srcOrd="1" destOrd="0" presId="urn:microsoft.com/office/officeart/2008/layout/CircleAccentTimeline"/>
    <dgm:cxn modelId="{125D384F-9F79-2B42-B6B0-009D3CFC0FD7}" type="presParOf" srcId="{2D89DC6C-2C33-BD41-A7D5-9408AF85B752}" destId="{8BDAC888-B92F-9040-A10E-352F499F5C10}" srcOrd="2" destOrd="0" presId="urn:microsoft.com/office/officeart/2008/layout/CircleAccentTimeline"/>
    <dgm:cxn modelId="{95F4D6C9-AB52-3246-AEA9-30E32C97F6C2}" type="presParOf" srcId="{ADF88039-3F4E-F146-A1C4-0FD83AC5AE01}" destId="{3AABB717-FF2C-B144-964D-83F65020E108}" srcOrd="31" destOrd="0" presId="urn:microsoft.com/office/officeart/2008/layout/CircleAccentTimeline"/>
    <dgm:cxn modelId="{C8F88BDB-EB66-A243-9F03-D39F636DEB8D}" type="presParOf" srcId="{ADF88039-3F4E-F146-A1C4-0FD83AC5AE01}" destId="{66277B80-C7FE-F94A-A012-23903C6A42FC}" srcOrd="32" destOrd="0" presId="urn:microsoft.com/office/officeart/2008/layout/CircleAccentTimeline"/>
    <dgm:cxn modelId="{CE3549D1-8262-A249-AD6A-B37C0930F5A2}" type="presParOf" srcId="{ADF88039-3F4E-F146-A1C4-0FD83AC5AE01}" destId="{D97B2118-8E20-8A43-ABCA-E8D09E91AB9E}" srcOrd="33" destOrd="0" presId="urn:microsoft.com/office/officeart/2008/layout/CircleAccentTimeline"/>
    <dgm:cxn modelId="{8E106146-4808-8940-B1EF-021A5DF0FDD1}" type="presParOf" srcId="{ADF88039-3F4E-F146-A1C4-0FD83AC5AE01}" destId="{B11669D8-9A41-B148-86AD-D4D2D950C9A9}" srcOrd="34" destOrd="0" presId="urn:microsoft.com/office/officeart/2008/layout/CircleAccentTimeline"/>
    <dgm:cxn modelId="{33062AC1-7CCE-8843-B410-8DCCBADCA728}" type="presParOf" srcId="{B11669D8-9A41-B148-86AD-D4D2D950C9A9}" destId="{668F6C38-028B-AB4E-AF01-7F6E357EDC3E}" srcOrd="0" destOrd="0" presId="urn:microsoft.com/office/officeart/2008/layout/CircleAccentTimeline"/>
    <dgm:cxn modelId="{5FE02B76-3538-184B-A0F5-9EF680EBBDC0}" type="presParOf" srcId="{B11669D8-9A41-B148-86AD-D4D2D950C9A9}" destId="{71A3026A-2273-6948-A220-7B73779BA9E7}" srcOrd="1" destOrd="0" presId="urn:microsoft.com/office/officeart/2008/layout/CircleAccentTimeline"/>
    <dgm:cxn modelId="{464BAA4B-6AEC-6B46-986F-FD389B88D0A7}" type="presParOf" srcId="{B11669D8-9A41-B148-86AD-D4D2D950C9A9}" destId="{72612D44-F461-A747-A10A-999711C487B2}" srcOrd="2" destOrd="0" presId="urn:microsoft.com/office/officeart/2008/layout/CircleAccentTimeline"/>
    <dgm:cxn modelId="{62D6AC27-F6EB-8943-BAFB-8607B78CB272}" type="presParOf" srcId="{ADF88039-3F4E-F146-A1C4-0FD83AC5AE01}" destId="{5B8EA237-AE08-0046-B669-0DCC273AE0D7}" srcOrd="35" destOrd="0" presId="urn:microsoft.com/office/officeart/2008/layout/CircleAccentTimeline"/>
    <dgm:cxn modelId="{ED75DDEF-FA96-A34E-B5C7-A0972E3C2DBC}" type="presParOf" srcId="{ADF88039-3F4E-F146-A1C4-0FD83AC5AE01}" destId="{88020061-0167-6440-9EBC-2BBC2D74D9BA}" srcOrd="36" destOrd="0" presId="urn:microsoft.com/office/officeart/2008/layout/CircleAccentTimeline"/>
    <dgm:cxn modelId="{A770CD3F-A2DB-DF4F-A7B4-67A7665CDAE0}" type="presParOf" srcId="{ADF88039-3F4E-F146-A1C4-0FD83AC5AE01}" destId="{21928180-B25F-534B-BB7E-83F0DFD4B54C}" srcOrd="37" destOrd="0" presId="urn:microsoft.com/office/officeart/2008/layout/CircleAccentTimeline"/>
    <dgm:cxn modelId="{D2D6C807-DD8C-644D-A891-0EBA97AC8801}" type="presParOf" srcId="{ADF88039-3F4E-F146-A1C4-0FD83AC5AE01}" destId="{4FCA978B-1E10-714D-9016-C25CF98EF22D}" srcOrd="38" destOrd="0" presId="urn:microsoft.com/office/officeart/2008/layout/CircleAccentTimeline"/>
    <dgm:cxn modelId="{D282FE92-7DA7-9740-A9F6-EAB9631EEB75}" type="presParOf" srcId="{4FCA978B-1E10-714D-9016-C25CF98EF22D}" destId="{D0B796A1-F947-B545-BA39-C7F0E940A610}" srcOrd="0" destOrd="0" presId="urn:microsoft.com/office/officeart/2008/layout/CircleAccentTimeline"/>
    <dgm:cxn modelId="{36D607C8-2B92-F041-897A-ED730E8C82C1}" type="presParOf" srcId="{4FCA978B-1E10-714D-9016-C25CF98EF22D}" destId="{882B31E3-F4EC-0740-A2B5-7862E004A448}" srcOrd="1" destOrd="0" presId="urn:microsoft.com/office/officeart/2008/layout/CircleAccentTimeline"/>
    <dgm:cxn modelId="{22ADBAE5-ED6B-EA4C-8052-F358BD452FFC}" type="presParOf" srcId="{4FCA978B-1E10-714D-9016-C25CF98EF22D}" destId="{E8EDAE78-7D4F-EA4F-B239-583C1666ED7F}" srcOrd="2" destOrd="0" presId="urn:microsoft.com/office/officeart/2008/layout/CircleAccentTimeline"/>
    <dgm:cxn modelId="{8DC414C1-B9FA-1D40-8CB2-068536515447}" type="presParOf" srcId="{ADF88039-3F4E-F146-A1C4-0FD83AC5AE01}" destId="{628F6266-B4EC-5F42-8FC1-701522D5C74B}" srcOrd="39" destOrd="0" presId="urn:microsoft.com/office/officeart/2008/layout/CircleAccentTimeline"/>
    <dgm:cxn modelId="{EA22FA52-6F9D-ED48-A9AD-BBAE962453EE}" type="presParOf" srcId="{ADF88039-3F4E-F146-A1C4-0FD83AC5AE01}" destId="{9C2A7B8B-0ED2-5343-B6EE-40DFE59667D3}" srcOrd="40" destOrd="0" presId="urn:microsoft.com/office/officeart/2008/layout/CircleAccentTimeline"/>
    <dgm:cxn modelId="{6A90B90D-D3B0-B84D-91B1-BE42675C9E9D}" type="presParOf" srcId="{ADF88039-3F4E-F146-A1C4-0FD83AC5AE01}" destId="{5941886C-1D76-3148-B73B-2CB669C393EC}" srcOrd="41" destOrd="0" presId="urn:microsoft.com/office/officeart/2008/layout/CircleAccentTimeline"/>
    <dgm:cxn modelId="{DF5F6C66-FC15-1544-9D18-38624CB6963C}" type="presParOf" srcId="{5941886C-1D76-3148-B73B-2CB669C393EC}" destId="{0F165C47-9784-9A47-9C24-04CC1379032C}" srcOrd="0" destOrd="0" presId="urn:microsoft.com/office/officeart/2008/layout/CircleAccentTimeline"/>
    <dgm:cxn modelId="{579AF7B6-1033-4746-A938-8EA7D62CAAD7}" type="presParOf" srcId="{5941886C-1D76-3148-B73B-2CB669C393EC}" destId="{6FF21B0C-A7C4-FC4E-946F-94A5932ADE90}" srcOrd="1" destOrd="0" presId="urn:microsoft.com/office/officeart/2008/layout/CircleAccentTimeline"/>
    <dgm:cxn modelId="{B12BC8B8-6E26-2F4D-8B0B-6D38E95FBDA6}" type="presParOf" srcId="{5941886C-1D76-3148-B73B-2CB669C393EC}" destId="{0DA64E29-63DA-2344-A3F6-44EA03EB1FCF}" srcOrd="2" destOrd="0" presId="urn:microsoft.com/office/officeart/2008/layout/CircleAccentTimeline"/>
    <dgm:cxn modelId="{C021A939-8A06-0640-B38A-8E9C26DA515A}" type="presParOf" srcId="{ADF88039-3F4E-F146-A1C4-0FD83AC5AE01}" destId="{85A07764-A3AB-0041-9E33-9E0C23B9401C}" srcOrd="42" destOrd="0" presId="urn:microsoft.com/office/officeart/2008/layout/CircleAccentTimeline"/>
    <dgm:cxn modelId="{B2614261-E8BD-9C4C-907D-43BB3219FD6D}" type="presParOf" srcId="{ADF88039-3F4E-F146-A1C4-0FD83AC5AE01}" destId="{AC2DD67F-B0E8-5747-A401-3CECDD98129C}" srcOrd="43" destOrd="0" presId="urn:microsoft.com/office/officeart/2008/layout/CircleAccentTimeline"/>
    <dgm:cxn modelId="{1ECC996E-EC9D-C349-BBB8-E46358E4CEB0}" type="presParOf" srcId="{ADF88039-3F4E-F146-A1C4-0FD83AC5AE01}" destId="{0E9FE872-517A-9C46-87D4-886D22AF4A53}" srcOrd="44" destOrd="0" presId="urn:microsoft.com/office/officeart/2008/layout/CircleAccentTimeline"/>
    <dgm:cxn modelId="{67FE55AB-8769-0942-8B56-A880D2D0E596}" type="presParOf" srcId="{ADF88039-3F4E-F146-A1C4-0FD83AC5AE01}" destId="{703731CE-8268-C24A-8FCD-B08EF93EB428}" srcOrd="45" destOrd="0" presId="urn:microsoft.com/office/officeart/2008/layout/CircleAccentTimeline"/>
    <dgm:cxn modelId="{5139327D-14A2-1043-97A2-475EDB4BCAF3}" type="presParOf" srcId="{703731CE-8268-C24A-8FCD-B08EF93EB428}" destId="{35FE2573-927C-6246-A8F1-171B278533F9}" srcOrd="0" destOrd="0" presId="urn:microsoft.com/office/officeart/2008/layout/CircleAccentTimeline"/>
    <dgm:cxn modelId="{AFCF28E7-9637-EA4F-A91B-E874A0B4F33D}" type="presParOf" srcId="{703731CE-8268-C24A-8FCD-B08EF93EB428}" destId="{E1BDC404-43F0-6841-AC66-19A420F5DA59}" srcOrd="1" destOrd="0" presId="urn:microsoft.com/office/officeart/2008/layout/CircleAccentTimeline"/>
    <dgm:cxn modelId="{9151004B-D198-114D-816D-E84518225A07}" type="presParOf" srcId="{703731CE-8268-C24A-8FCD-B08EF93EB428}" destId="{4B4742CF-CB4F-694C-B725-7873ADF0E524}" srcOrd="2" destOrd="0" presId="urn:microsoft.com/office/officeart/2008/layout/CircleAccentTimeline"/>
    <dgm:cxn modelId="{D1969A13-6176-8142-850F-4BD74FFFFFB4}" type="presParOf" srcId="{ADF88039-3F4E-F146-A1C4-0FD83AC5AE01}" destId="{2EF039C9-492D-3340-9347-3D7D3D30FD60}" srcOrd="46" destOrd="0" presId="urn:microsoft.com/office/officeart/2008/layout/CircleAccentTimeline"/>
    <dgm:cxn modelId="{E844B271-C69E-A94B-AC66-3FF7170FF5BB}" type="presParOf" srcId="{ADF88039-3F4E-F146-A1C4-0FD83AC5AE01}" destId="{7A809E67-95A2-5847-91B3-A5EC02D5B297}" srcOrd="47" destOrd="0" presId="urn:microsoft.com/office/officeart/2008/layout/CircleAccentTimeline"/>
    <dgm:cxn modelId="{6B0E91E7-432D-7948-91B5-68579E1E2C10}" type="presParOf" srcId="{ADF88039-3F4E-F146-A1C4-0FD83AC5AE01}" destId="{2DB9661C-E988-FD48-AC2C-BC2ACDA34299}" srcOrd="48" destOrd="0" presId="urn:microsoft.com/office/officeart/2008/layout/CircleAccentTimeline"/>
    <dgm:cxn modelId="{6CF46CB3-B1B0-2047-91EF-471AFE67297F}" type="presParOf" srcId="{ADF88039-3F4E-F146-A1C4-0FD83AC5AE01}" destId="{989B3354-DDA8-5147-B484-63B8D3A8DD59}" srcOrd="49" destOrd="0" presId="urn:microsoft.com/office/officeart/2008/layout/CircleAccentTimeline"/>
    <dgm:cxn modelId="{6A60EA32-A85E-DF47-8A01-82E8AD18B63C}" type="presParOf" srcId="{989B3354-DDA8-5147-B484-63B8D3A8DD59}" destId="{8F52E1CC-9779-1144-AE53-B8EB54AE4157}" srcOrd="0" destOrd="0" presId="urn:microsoft.com/office/officeart/2008/layout/CircleAccentTimeline"/>
    <dgm:cxn modelId="{4859716D-9C93-9B48-BD64-BF73DE5B80ED}" type="presParOf" srcId="{989B3354-DDA8-5147-B484-63B8D3A8DD59}" destId="{60FA1314-74EF-C945-B4CD-8AC46F95A0C9}" srcOrd="1" destOrd="0" presId="urn:microsoft.com/office/officeart/2008/layout/CircleAccentTimeline"/>
    <dgm:cxn modelId="{D8CDF3EB-88D7-A046-9D11-7FED2E113B51}" type="presParOf" srcId="{989B3354-DDA8-5147-B484-63B8D3A8DD59}" destId="{6B769EFF-3123-FF49-A1CC-DDD9EE1BC9DC}" srcOrd="2" destOrd="0" presId="urn:microsoft.com/office/officeart/2008/layout/CircleAccentTimeline"/>
    <dgm:cxn modelId="{FF59675C-07E2-884B-991C-B2B2EA41377A}" type="presParOf" srcId="{ADF88039-3F4E-F146-A1C4-0FD83AC5AE01}" destId="{C58B2ED0-3F0E-6E4A-A962-3BEE51C3C768}" srcOrd="50" destOrd="0" presId="urn:microsoft.com/office/officeart/2008/layout/CircleAccentTimeline"/>
    <dgm:cxn modelId="{34E6B5B9-00FF-C84E-893E-645D9FF0C2F3}" type="presParOf" srcId="{ADF88039-3F4E-F146-A1C4-0FD83AC5AE01}" destId="{A35197E0-51E0-754D-A5AD-000DCC6BD038}" srcOrd="51" destOrd="0" presId="urn:microsoft.com/office/officeart/2008/layout/CircleAccentTimeline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566BD5-2B8E-5C4E-A523-938A8B15E20A}">
      <dsp:nvSpPr>
        <dsp:cNvPr id="0" name=""/>
        <dsp:cNvSpPr/>
      </dsp:nvSpPr>
      <dsp:spPr>
        <a:xfrm>
          <a:off x="3776275" y="2807779"/>
          <a:ext cx="2039768" cy="13213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/>
            <a:t> Lack of coordination with municipalities</a:t>
          </a:r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/>
            <a:t> No access to private financing </a:t>
          </a:r>
        </a:p>
      </dsp:txBody>
      <dsp:txXfrm>
        <a:off x="4417231" y="3167131"/>
        <a:ext cx="1369788" cy="932930"/>
      </dsp:txXfrm>
    </dsp:sp>
    <dsp:sp modelId="{3393745D-37E7-3B44-B991-A4EA2F201082}">
      <dsp:nvSpPr>
        <dsp:cNvPr id="0" name=""/>
        <dsp:cNvSpPr/>
      </dsp:nvSpPr>
      <dsp:spPr>
        <a:xfrm>
          <a:off x="448231" y="2807779"/>
          <a:ext cx="2039768" cy="13213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/>
            <a:t> Risk aversion towards start-ups </a:t>
          </a:r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/>
            <a:t> Underdeveloped capacity</a:t>
          </a:r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/>
            <a:t> Weak demand</a:t>
          </a:r>
        </a:p>
      </dsp:txBody>
      <dsp:txXfrm>
        <a:off x="477256" y="3167131"/>
        <a:ext cx="1369788" cy="932930"/>
      </dsp:txXfrm>
    </dsp:sp>
    <dsp:sp modelId="{DAF2EA53-CB99-A549-9695-4EFD9F110512}">
      <dsp:nvSpPr>
        <dsp:cNvPr id="0" name=""/>
        <dsp:cNvSpPr/>
      </dsp:nvSpPr>
      <dsp:spPr>
        <a:xfrm>
          <a:off x="3776275" y="0"/>
          <a:ext cx="2039768" cy="13213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/>
            <a:t> Focus on Amman</a:t>
          </a:r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/>
            <a:t> Lacking infrastructure and government resources</a:t>
          </a:r>
        </a:p>
      </dsp:txBody>
      <dsp:txXfrm>
        <a:off x="4417231" y="29025"/>
        <a:ext cx="1369788" cy="932930"/>
      </dsp:txXfrm>
    </dsp:sp>
    <dsp:sp modelId="{0B4CF793-4E70-A74A-9A75-07964A3A9238}">
      <dsp:nvSpPr>
        <dsp:cNvPr id="0" name=""/>
        <dsp:cNvSpPr/>
      </dsp:nvSpPr>
      <dsp:spPr>
        <a:xfrm>
          <a:off x="448231" y="0"/>
          <a:ext cx="2039768" cy="13213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/>
            <a:t> Slow economic growth</a:t>
          </a:r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/>
            <a:t> High unemployment rate</a:t>
          </a:r>
        </a:p>
      </dsp:txBody>
      <dsp:txXfrm>
        <a:off x="477256" y="29025"/>
        <a:ext cx="1369788" cy="932930"/>
      </dsp:txXfrm>
    </dsp:sp>
    <dsp:sp modelId="{4EEC548E-53E6-6A41-9217-7145CD08192C}">
      <dsp:nvSpPr>
        <dsp:cNvPr id="0" name=""/>
        <dsp:cNvSpPr/>
      </dsp:nvSpPr>
      <dsp:spPr>
        <a:xfrm>
          <a:off x="1302952" y="235357"/>
          <a:ext cx="1787894" cy="1787894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National Level</a:t>
          </a:r>
        </a:p>
      </dsp:txBody>
      <dsp:txXfrm>
        <a:off x="1826614" y="759019"/>
        <a:ext cx="1264232" cy="1264232"/>
      </dsp:txXfrm>
    </dsp:sp>
    <dsp:sp modelId="{C2603BE4-7CA0-8149-B194-8C11CC327E19}">
      <dsp:nvSpPr>
        <dsp:cNvPr id="0" name=""/>
        <dsp:cNvSpPr/>
      </dsp:nvSpPr>
      <dsp:spPr>
        <a:xfrm rot="5400000">
          <a:off x="3173428" y="235357"/>
          <a:ext cx="1787894" cy="1787894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Municipal level</a:t>
          </a:r>
        </a:p>
      </dsp:txBody>
      <dsp:txXfrm rot="-5400000">
        <a:off x="3173428" y="759019"/>
        <a:ext cx="1264232" cy="1264232"/>
      </dsp:txXfrm>
    </dsp:sp>
    <dsp:sp modelId="{07775CC6-A705-854B-9DC9-B9A1FE0FC29E}">
      <dsp:nvSpPr>
        <dsp:cNvPr id="0" name=""/>
        <dsp:cNvSpPr/>
      </dsp:nvSpPr>
      <dsp:spPr>
        <a:xfrm rot="10800000">
          <a:off x="3173428" y="2105834"/>
          <a:ext cx="1787894" cy="1787894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Private sector level</a:t>
          </a:r>
        </a:p>
      </dsp:txBody>
      <dsp:txXfrm rot="10800000">
        <a:off x="3173428" y="2105834"/>
        <a:ext cx="1264232" cy="1264232"/>
      </dsp:txXfrm>
    </dsp:sp>
    <dsp:sp modelId="{64BAEBD1-007F-AE4F-808B-D6319BE2E7B1}">
      <dsp:nvSpPr>
        <dsp:cNvPr id="0" name=""/>
        <dsp:cNvSpPr/>
      </dsp:nvSpPr>
      <dsp:spPr>
        <a:xfrm rot="16200000">
          <a:off x="1302952" y="2105834"/>
          <a:ext cx="1787894" cy="1787894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Community level</a:t>
          </a:r>
        </a:p>
      </dsp:txBody>
      <dsp:txXfrm rot="5400000">
        <a:off x="1826614" y="2105834"/>
        <a:ext cx="1264232" cy="1264232"/>
      </dsp:txXfrm>
    </dsp:sp>
    <dsp:sp modelId="{0CDF8F83-8282-9F46-BB5B-A6753D44ED2F}">
      <dsp:nvSpPr>
        <dsp:cNvPr id="0" name=""/>
        <dsp:cNvSpPr/>
      </dsp:nvSpPr>
      <dsp:spPr>
        <a:xfrm>
          <a:off x="2823488" y="1692925"/>
          <a:ext cx="617298" cy="536781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D6185F7-089A-EA4B-B3EE-6816C6F0D6E5}">
      <dsp:nvSpPr>
        <dsp:cNvPr id="0" name=""/>
        <dsp:cNvSpPr/>
      </dsp:nvSpPr>
      <dsp:spPr>
        <a:xfrm rot="10800000">
          <a:off x="2823488" y="1899380"/>
          <a:ext cx="617298" cy="536781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072E46-BE4F-2E4C-B51E-251255AF1D1E}">
      <dsp:nvSpPr>
        <dsp:cNvPr id="0" name=""/>
        <dsp:cNvSpPr/>
      </dsp:nvSpPr>
      <dsp:spPr>
        <a:xfrm>
          <a:off x="297878" y="339025"/>
          <a:ext cx="3083185" cy="3932634"/>
        </a:xfrm>
        <a:prstGeom prst="round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5000" r="-35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6678F3A-93F8-5543-AAB7-81B4809BE8E7}">
      <dsp:nvSpPr>
        <dsp:cNvPr id="0" name=""/>
        <dsp:cNvSpPr/>
      </dsp:nvSpPr>
      <dsp:spPr>
        <a:xfrm>
          <a:off x="0" y="1769734"/>
          <a:ext cx="2374052" cy="2359580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0" tIns="165100" rIns="165100" bIns="165100" numCol="1" spcCol="1270" anchor="b" anchorCtr="0">
          <a:noAutofit/>
        </a:bodyPr>
        <a:lstStyle/>
        <a:p>
          <a:pPr lvl="0" algn="l" defTabSz="2889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500" kern="1200" dirty="0"/>
        </a:p>
      </dsp:txBody>
      <dsp:txXfrm>
        <a:off x="0" y="1769734"/>
        <a:ext cx="2374052" cy="2359580"/>
      </dsp:txXfrm>
    </dsp:sp>
    <dsp:sp modelId="{CE3DEBAD-8D2C-B14D-B6F2-FEBF673CF9FC}">
      <dsp:nvSpPr>
        <dsp:cNvPr id="0" name=""/>
        <dsp:cNvSpPr/>
      </dsp:nvSpPr>
      <dsp:spPr>
        <a:xfrm>
          <a:off x="2850158" y="142394"/>
          <a:ext cx="1061811" cy="1061811"/>
        </a:xfrm>
        <a:prstGeom prst="ellipse">
          <a:avLst/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B819780-4AC5-E546-9CC3-F241A83BCA32}">
      <dsp:nvSpPr>
        <dsp:cNvPr id="0" name=""/>
        <dsp:cNvSpPr/>
      </dsp:nvSpPr>
      <dsp:spPr>
        <a:xfrm>
          <a:off x="3911969" y="142394"/>
          <a:ext cx="1033664" cy="10618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25400" rIns="50800" bIns="254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Jerash</a:t>
          </a:r>
        </a:p>
      </dsp:txBody>
      <dsp:txXfrm>
        <a:off x="3911969" y="142394"/>
        <a:ext cx="1033664" cy="1061811"/>
      </dsp:txXfrm>
    </dsp:sp>
    <dsp:sp modelId="{5D5651B7-145A-BA4C-BB74-D3BDCCA60B25}">
      <dsp:nvSpPr>
        <dsp:cNvPr id="0" name=""/>
        <dsp:cNvSpPr/>
      </dsp:nvSpPr>
      <dsp:spPr>
        <a:xfrm>
          <a:off x="2850158" y="1395331"/>
          <a:ext cx="1061811" cy="1061811"/>
        </a:xfrm>
        <a:prstGeom prst="ellipse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87000" r="-87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DFAEC94-18F9-BA44-8FE5-0ED1A41079BF}">
      <dsp:nvSpPr>
        <dsp:cNvPr id="0" name=""/>
        <dsp:cNvSpPr/>
      </dsp:nvSpPr>
      <dsp:spPr>
        <a:xfrm>
          <a:off x="3911969" y="1395331"/>
          <a:ext cx="1033664" cy="10618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25400" rIns="50800" bIns="254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Madaba</a:t>
          </a:r>
        </a:p>
      </dsp:txBody>
      <dsp:txXfrm>
        <a:off x="3911969" y="1395331"/>
        <a:ext cx="1033664" cy="1061811"/>
      </dsp:txXfrm>
    </dsp:sp>
    <dsp:sp modelId="{21E498CE-C613-6842-ADD4-E67A620F8664}">
      <dsp:nvSpPr>
        <dsp:cNvPr id="0" name=""/>
        <dsp:cNvSpPr/>
      </dsp:nvSpPr>
      <dsp:spPr>
        <a:xfrm>
          <a:off x="2850158" y="2648269"/>
          <a:ext cx="1061811" cy="1061811"/>
        </a:xfrm>
        <a:prstGeom prst="ellipse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78A8DAF-16E1-F74E-9DF5-2CC7E67D3F90}">
      <dsp:nvSpPr>
        <dsp:cNvPr id="0" name=""/>
        <dsp:cNvSpPr/>
      </dsp:nvSpPr>
      <dsp:spPr>
        <a:xfrm>
          <a:off x="3911969" y="2648269"/>
          <a:ext cx="1033664" cy="10618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25400" rIns="50800" bIns="254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/>
            <a:t>Karak</a:t>
          </a:r>
          <a:endParaRPr lang="en-US" sz="2000" kern="1200" dirty="0"/>
        </a:p>
      </dsp:txBody>
      <dsp:txXfrm>
        <a:off x="3911969" y="2648269"/>
        <a:ext cx="1033664" cy="106181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956CCF-0ED6-EC40-BD58-D28D5DE57AEC}">
      <dsp:nvSpPr>
        <dsp:cNvPr id="0" name=""/>
        <dsp:cNvSpPr/>
      </dsp:nvSpPr>
      <dsp:spPr>
        <a:xfrm>
          <a:off x="0" y="0"/>
          <a:ext cx="1095692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341DBD-1161-F244-AB26-611FC1BDA452}">
      <dsp:nvSpPr>
        <dsp:cNvPr id="0" name=""/>
        <dsp:cNvSpPr/>
      </dsp:nvSpPr>
      <dsp:spPr>
        <a:xfrm>
          <a:off x="0" y="0"/>
          <a:ext cx="2191385" cy="41290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/>
            <a:t>Selected municipalities establish and run sustainable business development centers</a:t>
          </a:r>
        </a:p>
      </dsp:txBody>
      <dsp:txXfrm>
        <a:off x="0" y="0"/>
        <a:ext cx="2191385" cy="4129087"/>
      </dsp:txXfrm>
    </dsp:sp>
    <dsp:sp modelId="{0447A259-7D40-EC46-90F8-8937F5DF3AAA}">
      <dsp:nvSpPr>
        <dsp:cNvPr id="0" name=""/>
        <dsp:cNvSpPr/>
      </dsp:nvSpPr>
      <dsp:spPr>
        <a:xfrm>
          <a:off x="2355738" y="38911"/>
          <a:ext cx="8601186" cy="7782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/>
            <a:t>Increased number of businesses and social enterprises</a:t>
          </a:r>
        </a:p>
      </dsp:txBody>
      <dsp:txXfrm>
        <a:off x="2355738" y="38911"/>
        <a:ext cx="8601186" cy="778236"/>
      </dsp:txXfrm>
    </dsp:sp>
    <dsp:sp modelId="{AC762AE1-C526-E343-8608-DD4598DDF3F2}">
      <dsp:nvSpPr>
        <dsp:cNvPr id="0" name=""/>
        <dsp:cNvSpPr/>
      </dsp:nvSpPr>
      <dsp:spPr>
        <a:xfrm>
          <a:off x="2191385" y="817147"/>
          <a:ext cx="876554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7B76C4-A7B9-A040-ACD2-DAC0B5D57634}">
      <dsp:nvSpPr>
        <dsp:cNvPr id="0" name=""/>
        <dsp:cNvSpPr/>
      </dsp:nvSpPr>
      <dsp:spPr>
        <a:xfrm>
          <a:off x="2355738" y="856059"/>
          <a:ext cx="8601186" cy="7782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/>
            <a:t>Increased employment among men, women and youth </a:t>
          </a:r>
        </a:p>
      </dsp:txBody>
      <dsp:txXfrm>
        <a:off x="2355738" y="856059"/>
        <a:ext cx="8601186" cy="778236"/>
      </dsp:txXfrm>
    </dsp:sp>
    <dsp:sp modelId="{39745849-F1D0-AD4D-A3F9-5B5C539244F5}">
      <dsp:nvSpPr>
        <dsp:cNvPr id="0" name=""/>
        <dsp:cNvSpPr/>
      </dsp:nvSpPr>
      <dsp:spPr>
        <a:xfrm>
          <a:off x="2191385" y="1634295"/>
          <a:ext cx="876554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B5D87A-AC53-D046-9B84-AED4931F87AD}">
      <dsp:nvSpPr>
        <dsp:cNvPr id="0" name=""/>
        <dsp:cNvSpPr/>
      </dsp:nvSpPr>
      <dsp:spPr>
        <a:xfrm>
          <a:off x="2355738" y="1673207"/>
          <a:ext cx="8601186" cy="7782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/>
            <a:t>Economic empowerment of women and men</a:t>
          </a:r>
        </a:p>
      </dsp:txBody>
      <dsp:txXfrm>
        <a:off x="2355738" y="1673207"/>
        <a:ext cx="8601186" cy="778236"/>
      </dsp:txXfrm>
    </dsp:sp>
    <dsp:sp modelId="{86C452F9-2CB3-E846-90E6-96C6CA8099F5}">
      <dsp:nvSpPr>
        <dsp:cNvPr id="0" name=""/>
        <dsp:cNvSpPr/>
      </dsp:nvSpPr>
      <dsp:spPr>
        <a:xfrm>
          <a:off x="2191385" y="2451443"/>
          <a:ext cx="876554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57B0B1-66AE-0C42-9ED9-BBD7C9A57C94}">
      <dsp:nvSpPr>
        <dsp:cNvPr id="0" name=""/>
        <dsp:cNvSpPr/>
      </dsp:nvSpPr>
      <dsp:spPr>
        <a:xfrm>
          <a:off x="2355738" y="2490355"/>
          <a:ext cx="8601186" cy="7782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/>
            <a:t>Increased collaboration between neighbouring municipalities and with the governorate</a:t>
          </a:r>
        </a:p>
      </dsp:txBody>
      <dsp:txXfrm>
        <a:off x="2355738" y="2490355"/>
        <a:ext cx="8601186" cy="778236"/>
      </dsp:txXfrm>
    </dsp:sp>
    <dsp:sp modelId="{392BE81B-05DF-A144-AD07-383A77085656}">
      <dsp:nvSpPr>
        <dsp:cNvPr id="0" name=""/>
        <dsp:cNvSpPr/>
      </dsp:nvSpPr>
      <dsp:spPr>
        <a:xfrm>
          <a:off x="2191385" y="3268591"/>
          <a:ext cx="876554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E26E9A2-B3FB-EA47-8CA5-BA30F18D9282}">
      <dsp:nvSpPr>
        <dsp:cNvPr id="0" name=""/>
        <dsp:cNvSpPr/>
      </dsp:nvSpPr>
      <dsp:spPr>
        <a:xfrm>
          <a:off x="2355738" y="3307503"/>
          <a:ext cx="8601186" cy="7782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/>
            <a:t>Increased public-private or cross-sectoral collaboration</a:t>
          </a:r>
          <a:endParaRPr lang="en-US" sz="2200" kern="1200" dirty="0"/>
        </a:p>
      </dsp:txBody>
      <dsp:txXfrm>
        <a:off x="2355738" y="3307503"/>
        <a:ext cx="8601186" cy="778236"/>
      </dsp:txXfrm>
    </dsp:sp>
    <dsp:sp modelId="{3A2A85C4-875E-DA48-BB52-E733C207DFC1}">
      <dsp:nvSpPr>
        <dsp:cNvPr id="0" name=""/>
        <dsp:cNvSpPr/>
      </dsp:nvSpPr>
      <dsp:spPr>
        <a:xfrm>
          <a:off x="2191385" y="4085739"/>
          <a:ext cx="876554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E3876E-EB9C-3442-A235-15490BC722B9}">
      <dsp:nvSpPr>
        <dsp:cNvPr id="0" name=""/>
        <dsp:cNvSpPr/>
      </dsp:nvSpPr>
      <dsp:spPr>
        <a:xfrm>
          <a:off x="2641" y="0"/>
          <a:ext cx="2592104" cy="4129087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/>
            <a:t>Government &amp; public sector</a:t>
          </a:r>
        </a:p>
      </dsp:txBody>
      <dsp:txXfrm>
        <a:off x="2641" y="0"/>
        <a:ext cx="2592104" cy="1238726"/>
      </dsp:txXfrm>
    </dsp:sp>
    <dsp:sp modelId="{53212BA6-198B-F54C-B957-D046293C3A48}">
      <dsp:nvSpPr>
        <dsp:cNvPr id="0" name=""/>
        <dsp:cNvSpPr/>
      </dsp:nvSpPr>
      <dsp:spPr>
        <a:xfrm>
          <a:off x="261852" y="1239078"/>
          <a:ext cx="2073683" cy="8112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/>
            <a:t>MOPIC</a:t>
          </a:r>
        </a:p>
      </dsp:txBody>
      <dsp:txXfrm>
        <a:off x="285611" y="1262837"/>
        <a:ext cx="2026165" cy="763682"/>
      </dsp:txXfrm>
    </dsp:sp>
    <dsp:sp modelId="{61537F4B-468C-1347-8C11-B725DD37BFF8}">
      <dsp:nvSpPr>
        <dsp:cNvPr id="0" name=""/>
        <dsp:cNvSpPr/>
      </dsp:nvSpPr>
      <dsp:spPr>
        <a:xfrm>
          <a:off x="261852" y="2175079"/>
          <a:ext cx="2073683" cy="8112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/>
            <a:t>MOMA</a:t>
          </a:r>
        </a:p>
      </dsp:txBody>
      <dsp:txXfrm>
        <a:off x="285611" y="2198838"/>
        <a:ext cx="2026165" cy="763682"/>
      </dsp:txXfrm>
    </dsp:sp>
    <dsp:sp modelId="{4C615B78-590E-A247-9B3F-B7DDBA0595C5}">
      <dsp:nvSpPr>
        <dsp:cNvPr id="0" name=""/>
        <dsp:cNvSpPr/>
      </dsp:nvSpPr>
      <dsp:spPr>
        <a:xfrm>
          <a:off x="261852" y="3111079"/>
          <a:ext cx="2073683" cy="8112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/>
            <a:t>Governorates &amp; municipalities</a:t>
          </a:r>
        </a:p>
      </dsp:txBody>
      <dsp:txXfrm>
        <a:off x="285611" y="3134838"/>
        <a:ext cx="2026165" cy="763682"/>
      </dsp:txXfrm>
    </dsp:sp>
    <dsp:sp modelId="{6191E6E2-77A6-AD43-A54A-E9719D6740CC}">
      <dsp:nvSpPr>
        <dsp:cNvPr id="0" name=""/>
        <dsp:cNvSpPr/>
      </dsp:nvSpPr>
      <dsp:spPr>
        <a:xfrm>
          <a:off x="2789154" y="0"/>
          <a:ext cx="2592104" cy="4129087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/>
            <a:t>Community organizers</a:t>
          </a:r>
        </a:p>
      </dsp:txBody>
      <dsp:txXfrm>
        <a:off x="2789154" y="0"/>
        <a:ext cx="2592104" cy="1238726"/>
      </dsp:txXfrm>
    </dsp:sp>
    <dsp:sp modelId="{7B7BB88B-47A7-234C-BA62-C5B0CCCB88D2}">
      <dsp:nvSpPr>
        <dsp:cNvPr id="0" name=""/>
        <dsp:cNvSpPr/>
      </dsp:nvSpPr>
      <dsp:spPr>
        <a:xfrm>
          <a:off x="3048364" y="1239078"/>
          <a:ext cx="2073683" cy="8112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/>
            <a:t>Capacity building organizations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/>
            <a:t>(UNDP, USAID </a:t>
          </a:r>
          <a:r>
            <a:rPr lang="en-US" sz="1400" kern="1200" dirty="0" err="1"/>
            <a:t>etc</a:t>
          </a:r>
          <a:r>
            <a:rPr lang="en-US" sz="1400" kern="1200" dirty="0"/>
            <a:t>)</a:t>
          </a:r>
        </a:p>
      </dsp:txBody>
      <dsp:txXfrm>
        <a:off x="3072123" y="1262837"/>
        <a:ext cx="2026165" cy="763682"/>
      </dsp:txXfrm>
    </dsp:sp>
    <dsp:sp modelId="{62F3EF08-03E1-C349-B90E-028E3F81B691}">
      <dsp:nvSpPr>
        <dsp:cNvPr id="0" name=""/>
        <dsp:cNvSpPr/>
      </dsp:nvSpPr>
      <dsp:spPr>
        <a:xfrm>
          <a:off x="3048364" y="2175079"/>
          <a:ext cx="2073683" cy="8112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/>
            <a:t>Academic institutions (universities)</a:t>
          </a:r>
        </a:p>
      </dsp:txBody>
      <dsp:txXfrm>
        <a:off x="3072123" y="2198838"/>
        <a:ext cx="2026165" cy="763682"/>
      </dsp:txXfrm>
    </dsp:sp>
    <dsp:sp modelId="{26D299FD-AA42-3043-B06C-B4A55C73FDEE}">
      <dsp:nvSpPr>
        <dsp:cNvPr id="0" name=""/>
        <dsp:cNvSpPr/>
      </dsp:nvSpPr>
      <dsp:spPr>
        <a:xfrm>
          <a:off x="3048364" y="3111079"/>
          <a:ext cx="2073683" cy="8112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/>
            <a:t>Community support organizations (Arab women enterprise fund)</a:t>
          </a:r>
        </a:p>
      </dsp:txBody>
      <dsp:txXfrm>
        <a:off x="3072123" y="3134838"/>
        <a:ext cx="2026165" cy="763682"/>
      </dsp:txXfrm>
    </dsp:sp>
    <dsp:sp modelId="{C12D28C2-CD0D-1E4F-B208-33DC392A3413}">
      <dsp:nvSpPr>
        <dsp:cNvPr id="0" name=""/>
        <dsp:cNvSpPr/>
      </dsp:nvSpPr>
      <dsp:spPr>
        <a:xfrm>
          <a:off x="5575666" y="0"/>
          <a:ext cx="2592104" cy="4129087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 w="28575">
          <a:solidFill>
            <a:srgbClr val="FF3300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/>
            <a:t>Project financiers</a:t>
          </a:r>
        </a:p>
      </dsp:txBody>
      <dsp:txXfrm>
        <a:off x="5575666" y="0"/>
        <a:ext cx="2592104" cy="1238726"/>
      </dsp:txXfrm>
    </dsp:sp>
    <dsp:sp modelId="{F0FE342B-B70D-3843-B35B-2D36D18B8EF4}">
      <dsp:nvSpPr>
        <dsp:cNvPr id="0" name=""/>
        <dsp:cNvSpPr/>
      </dsp:nvSpPr>
      <dsp:spPr>
        <a:xfrm>
          <a:off x="5834876" y="1239078"/>
          <a:ext cx="2073683" cy="8112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/>
            <a:t>Sida</a:t>
          </a:r>
          <a:endParaRPr lang="en-US" sz="1400" kern="1200" dirty="0"/>
        </a:p>
      </dsp:txBody>
      <dsp:txXfrm>
        <a:off x="5858635" y="1262837"/>
        <a:ext cx="2026165" cy="763682"/>
      </dsp:txXfrm>
    </dsp:sp>
    <dsp:sp modelId="{3D8FD3D2-CC78-5F4C-A586-0C54467561D9}">
      <dsp:nvSpPr>
        <dsp:cNvPr id="0" name=""/>
        <dsp:cNvSpPr/>
      </dsp:nvSpPr>
      <dsp:spPr>
        <a:xfrm>
          <a:off x="5834876" y="2175079"/>
          <a:ext cx="2073683" cy="8112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/>
            <a:t>[GIZ]</a:t>
          </a:r>
        </a:p>
      </dsp:txBody>
      <dsp:txXfrm>
        <a:off x="5858635" y="2198838"/>
        <a:ext cx="2026165" cy="763682"/>
      </dsp:txXfrm>
    </dsp:sp>
    <dsp:sp modelId="{822249AD-DC45-FC43-B5FF-0B2759B7C79C}">
      <dsp:nvSpPr>
        <dsp:cNvPr id="0" name=""/>
        <dsp:cNvSpPr/>
      </dsp:nvSpPr>
      <dsp:spPr>
        <a:xfrm>
          <a:off x="5834876" y="3111079"/>
          <a:ext cx="2073683" cy="8112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/>
            <a:t>DFID</a:t>
          </a:r>
        </a:p>
      </dsp:txBody>
      <dsp:txXfrm>
        <a:off x="5858635" y="3134838"/>
        <a:ext cx="2026165" cy="763682"/>
      </dsp:txXfrm>
    </dsp:sp>
    <dsp:sp modelId="{A5FE5314-82A0-7E4D-8D0D-9CC2FB0B7CBD}">
      <dsp:nvSpPr>
        <dsp:cNvPr id="0" name=""/>
        <dsp:cNvSpPr/>
      </dsp:nvSpPr>
      <dsp:spPr>
        <a:xfrm>
          <a:off x="8362178" y="0"/>
          <a:ext cx="2592104" cy="4129087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/>
            <a:t>Private sector</a:t>
          </a:r>
        </a:p>
      </dsp:txBody>
      <dsp:txXfrm>
        <a:off x="8362178" y="0"/>
        <a:ext cx="2592104" cy="1238726"/>
      </dsp:txXfrm>
    </dsp:sp>
    <dsp:sp modelId="{2A5536C3-FAC9-214E-9C73-191DDC76DA28}">
      <dsp:nvSpPr>
        <dsp:cNvPr id="0" name=""/>
        <dsp:cNvSpPr/>
      </dsp:nvSpPr>
      <dsp:spPr>
        <a:xfrm>
          <a:off x="8621389" y="1239078"/>
          <a:ext cx="2073683" cy="8112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/>
            <a:t>Banks</a:t>
          </a:r>
        </a:p>
      </dsp:txBody>
      <dsp:txXfrm>
        <a:off x="8645148" y="1262837"/>
        <a:ext cx="2026165" cy="763682"/>
      </dsp:txXfrm>
    </dsp:sp>
    <dsp:sp modelId="{18AE6CB6-021F-2647-A45A-2D4C6186C0DE}">
      <dsp:nvSpPr>
        <dsp:cNvPr id="0" name=""/>
        <dsp:cNvSpPr/>
      </dsp:nvSpPr>
      <dsp:spPr>
        <a:xfrm>
          <a:off x="8621389" y="2175079"/>
          <a:ext cx="2073683" cy="8112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/>
            <a:t>Corporations with </a:t>
          </a:r>
        </a:p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/>
            <a:t>CSR programs</a:t>
          </a:r>
        </a:p>
      </dsp:txBody>
      <dsp:txXfrm>
        <a:off x="8645148" y="2198838"/>
        <a:ext cx="2026165" cy="763682"/>
      </dsp:txXfrm>
    </dsp:sp>
    <dsp:sp modelId="{64315FB9-3AD1-8446-B0A4-38C385355634}">
      <dsp:nvSpPr>
        <dsp:cNvPr id="0" name=""/>
        <dsp:cNvSpPr/>
      </dsp:nvSpPr>
      <dsp:spPr>
        <a:xfrm>
          <a:off x="8621389" y="3111079"/>
          <a:ext cx="2073683" cy="8112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/>
            <a:t>Business associations (</a:t>
          </a:r>
          <a:r>
            <a:rPr lang="en-US" sz="1400" kern="1200" dirty="0" err="1"/>
            <a:t>Int@j</a:t>
          </a:r>
          <a:r>
            <a:rPr lang="en-US" sz="1400" kern="1200" dirty="0"/>
            <a:t>, BPWA)</a:t>
          </a:r>
        </a:p>
      </dsp:txBody>
      <dsp:txXfrm>
        <a:off x="8645148" y="3134838"/>
        <a:ext cx="2026165" cy="76368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B4A5DF-8AA6-6E47-ADC4-6D9C475BC13A}">
      <dsp:nvSpPr>
        <dsp:cNvPr id="0" name=""/>
        <dsp:cNvSpPr/>
      </dsp:nvSpPr>
      <dsp:spPr>
        <a:xfrm>
          <a:off x="245283" y="1182417"/>
          <a:ext cx="980791" cy="980791"/>
        </a:xfrm>
        <a:prstGeom prst="donut">
          <a:avLst>
            <a:gd name="adj" fmla="val 2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16966A-ECD4-3048-8B7B-69CBD0F96AF2}">
      <dsp:nvSpPr>
        <dsp:cNvPr id="0" name=""/>
        <dsp:cNvSpPr/>
      </dsp:nvSpPr>
      <dsp:spPr>
        <a:xfrm rot="17700000">
          <a:off x="590869" y="382872"/>
          <a:ext cx="1219233" cy="5875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0" rIns="0" bIns="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/>
            <a:t>Planning</a:t>
          </a:r>
        </a:p>
      </dsp:txBody>
      <dsp:txXfrm>
        <a:off x="590869" y="382872"/>
        <a:ext cx="1219233" cy="587576"/>
      </dsp:txXfrm>
    </dsp:sp>
    <dsp:sp modelId="{DD28432E-ED89-1B4E-A890-33459F8B6C54}">
      <dsp:nvSpPr>
        <dsp:cNvPr id="0" name=""/>
        <dsp:cNvSpPr/>
      </dsp:nvSpPr>
      <dsp:spPr>
        <a:xfrm>
          <a:off x="1299951" y="1418267"/>
          <a:ext cx="509093" cy="50909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455F0B-2564-384F-8CC1-497CC96C06F2}">
      <dsp:nvSpPr>
        <dsp:cNvPr id="0" name=""/>
        <dsp:cNvSpPr/>
      </dsp:nvSpPr>
      <dsp:spPr>
        <a:xfrm rot="17700000">
          <a:off x="697000" y="2126844"/>
          <a:ext cx="1054694" cy="5085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3020" bIns="0" numCol="1" spcCol="1270" anchor="ctr" anchorCtr="0">
          <a:noAutofit/>
        </a:bodyPr>
        <a:lstStyle/>
        <a:p>
          <a:pPr lvl="0" algn="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/>
            <a:t>Resource mapping</a:t>
          </a:r>
        </a:p>
      </dsp:txBody>
      <dsp:txXfrm>
        <a:off x="697000" y="2126844"/>
        <a:ext cx="1054694" cy="508533"/>
      </dsp:txXfrm>
    </dsp:sp>
    <dsp:sp modelId="{E7842630-A767-3142-90D5-85E19FECEB8F}">
      <dsp:nvSpPr>
        <dsp:cNvPr id="0" name=""/>
        <dsp:cNvSpPr/>
      </dsp:nvSpPr>
      <dsp:spPr>
        <a:xfrm rot="17700000">
          <a:off x="1357301" y="710249"/>
          <a:ext cx="1054694" cy="5085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FE0CC8-E3F2-8B45-A0C8-301A2AC1E2C6}">
      <dsp:nvSpPr>
        <dsp:cNvPr id="0" name=""/>
        <dsp:cNvSpPr/>
      </dsp:nvSpPr>
      <dsp:spPr>
        <a:xfrm>
          <a:off x="1882843" y="1418267"/>
          <a:ext cx="509093" cy="50909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1A6616-8992-E447-9B2C-9C97EACF524A}">
      <dsp:nvSpPr>
        <dsp:cNvPr id="0" name=""/>
        <dsp:cNvSpPr/>
      </dsp:nvSpPr>
      <dsp:spPr>
        <a:xfrm rot="17700000">
          <a:off x="1279892" y="2126844"/>
          <a:ext cx="1054694" cy="5085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3020" bIns="0" numCol="1" spcCol="1270" anchor="ctr" anchorCtr="0">
          <a:noAutofit/>
        </a:bodyPr>
        <a:lstStyle/>
        <a:p>
          <a:pPr lvl="0" algn="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/>
            <a:t>Baseline development</a:t>
          </a:r>
        </a:p>
      </dsp:txBody>
      <dsp:txXfrm>
        <a:off x="1279892" y="2126844"/>
        <a:ext cx="1054694" cy="508533"/>
      </dsp:txXfrm>
    </dsp:sp>
    <dsp:sp modelId="{F495BE35-CC23-694F-BF40-3F01401D1EC6}">
      <dsp:nvSpPr>
        <dsp:cNvPr id="0" name=""/>
        <dsp:cNvSpPr/>
      </dsp:nvSpPr>
      <dsp:spPr>
        <a:xfrm rot="17700000">
          <a:off x="1940193" y="710249"/>
          <a:ext cx="1054694" cy="5085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D7C5D3-7E38-CE47-9B91-8035B378D893}">
      <dsp:nvSpPr>
        <dsp:cNvPr id="0" name=""/>
        <dsp:cNvSpPr/>
      </dsp:nvSpPr>
      <dsp:spPr>
        <a:xfrm>
          <a:off x="2428274" y="1418267"/>
          <a:ext cx="509093" cy="50909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136DEC-B0CB-944C-A05F-8F359CE59E3A}">
      <dsp:nvSpPr>
        <dsp:cNvPr id="0" name=""/>
        <dsp:cNvSpPr/>
      </dsp:nvSpPr>
      <dsp:spPr>
        <a:xfrm rot="17700000">
          <a:off x="1918633" y="2159574"/>
          <a:ext cx="950173" cy="4430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3020" bIns="0" numCol="1" spcCol="1270" anchor="ctr" anchorCtr="0">
          <a:noAutofit/>
        </a:bodyPr>
        <a:lstStyle/>
        <a:p>
          <a:pPr lvl="0" algn="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/>
            <a:t>International review</a:t>
          </a:r>
        </a:p>
      </dsp:txBody>
      <dsp:txXfrm>
        <a:off x="1918633" y="2159574"/>
        <a:ext cx="950173" cy="443073"/>
      </dsp:txXfrm>
    </dsp:sp>
    <dsp:sp modelId="{A92376A2-22D5-524C-B0EB-3BA198B13072}">
      <dsp:nvSpPr>
        <dsp:cNvPr id="0" name=""/>
        <dsp:cNvSpPr/>
      </dsp:nvSpPr>
      <dsp:spPr>
        <a:xfrm rot="17700000">
          <a:off x="2471334" y="710249"/>
          <a:ext cx="1054694" cy="5085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0D5021-28A0-434B-9D19-F8E064CBFFA9}">
      <dsp:nvSpPr>
        <dsp:cNvPr id="0" name=""/>
        <dsp:cNvSpPr/>
      </dsp:nvSpPr>
      <dsp:spPr>
        <a:xfrm>
          <a:off x="2996954" y="1182417"/>
          <a:ext cx="980791" cy="980791"/>
        </a:xfrm>
        <a:prstGeom prst="donut">
          <a:avLst>
            <a:gd name="adj" fmla="val 2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C8862C-B049-3E43-A480-676C0C0A7DD0}">
      <dsp:nvSpPr>
        <dsp:cNvPr id="0" name=""/>
        <dsp:cNvSpPr/>
      </dsp:nvSpPr>
      <dsp:spPr>
        <a:xfrm rot="17700000">
          <a:off x="3342541" y="382872"/>
          <a:ext cx="1219233" cy="5875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0" rIns="0" bIns="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/>
            <a:t>Capacity building</a:t>
          </a:r>
        </a:p>
      </dsp:txBody>
      <dsp:txXfrm>
        <a:off x="3342541" y="382872"/>
        <a:ext cx="1219233" cy="587576"/>
      </dsp:txXfrm>
    </dsp:sp>
    <dsp:sp modelId="{C7096040-5E35-4C44-B243-2F1CE5233A18}">
      <dsp:nvSpPr>
        <dsp:cNvPr id="0" name=""/>
        <dsp:cNvSpPr/>
      </dsp:nvSpPr>
      <dsp:spPr>
        <a:xfrm>
          <a:off x="4051622" y="1418267"/>
          <a:ext cx="509093" cy="50909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CC327F-ECE0-6340-9B17-F79CD2BBB4AC}">
      <dsp:nvSpPr>
        <dsp:cNvPr id="0" name=""/>
        <dsp:cNvSpPr/>
      </dsp:nvSpPr>
      <dsp:spPr>
        <a:xfrm rot="17700000">
          <a:off x="3448671" y="2126844"/>
          <a:ext cx="1054694" cy="5085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3020" bIns="0" numCol="1" spcCol="1270" anchor="ctr" anchorCtr="0">
          <a:noAutofit/>
        </a:bodyPr>
        <a:lstStyle/>
        <a:p>
          <a:pPr lvl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/>
            <a:t>National conference</a:t>
          </a:r>
        </a:p>
      </dsp:txBody>
      <dsp:txXfrm>
        <a:off x="3448671" y="2126844"/>
        <a:ext cx="1054694" cy="508533"/>
      </dsp:txXfrm>
    </dsp:sp>
    <dsp:sp modelId="{7F56C119-2597-8E46-9299-2E8F2C0FB26D}">
      <dsp:nvSpPr>
        <dsp:cNvPr id="0" name=""/>
        <dsp:cNvSpPr/>
      </dsp:nvSpPr>
      <dsp:spPr>
        <a:xfrm rot="17700000">
          <a:off x="4108972" y="710249"/>
          <a:ext cx="1054694" cy="5085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8F720F-1087-2749-A166-972F66982410}">
      <dsp:nvSpPr>
        <dsp:cNvPr id="0" name=""/>
        <dsp:cNvSpPr/>
      </dsp:nvSpPr>
      <dsp:spPr>
        <a:xfrm>
          <a:off x="4634514" y="1418267"/>
          <a:ext cx="509093" cy="50909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056EA2-B008-024C-8E16-E9AC5E847D65}">
      <dsp:nvSpPr>
        <dsp:cNvPr id="0" name=""/>
        <dsp:cNvSpPr/>
      </dsp:nvSpPr>
      <dsp:spPr>
        <a:xfrm rot="17700000">
          <a:off x="4031563" y="2126844"/>
          <a:ext cx="1054694" cy="5085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3020" bIns="0" numCol="1" spcCol="1270" anchor="ctr" anchorCtr="0">
          <a:noAutofit/>
        </a:bodyPr>
        <a:lstStyle/>
        <a:p>
          <a:pPr lvl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/>
            <a:t>Workshops</a:t>
          </a:r>
        </a:p>
      </dsp:txBody>
      <dsp:txXfrm>
        <a:off x="4031563" y="2126844"/>
        <a:ext cx="1054694" cy="508533"/>
      </dsp:txXfrm>
    </dsp:sp>
    <dsp:sp modelId="{48FAE72E-F7F7-994C-B70B-C40B2DA0A92C}">
      <dsp:nvSpPr>
        <dsp:cNvPr id="0" name=""/>
        <dsp:cNvSpPr/>
      </dsp:nvSpPr>
      <dsp:spPr>
        <a:xfrm rot="17700000">
          <a:off x="4691864" y="710249"/>
          <a:ext cx="1054694" cy="5085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3EAC5E-39D1-DE4F-A94C-280467FE56EF}">
      <dsp:nvSpPr>
        <dsp:cNvPr id="0" name=""/>
        <dsp:cNvSpPr/>
      </dsp:nvSpPr>
      <dsp:spPr>
        <a:xfrm>
          <a:off x="5217484" y="1182417"/>
          <a:ext cx="980791" cy="980791"/>
        </a:xfrm>
        <a:prstGeom prst="donut">
          <a:avLst>
            <a:gd name="adj" fmla="val 2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4D06ED-9AD4-054B-8C3E-E1187025A3AE}">
      <dsp:nvSpPr>
        <dsp:cNvPr id="0" name=""/>
        <dsp:cNvSpPr/>
      </dsp:nvSpPr>
      <dsp:spPr>
        <a:xfrm rot="17700000">
          <a:off x="5563070" y="382872"/>
          <a:ext cx="1219233" cy="5875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0" rIns="0" bIns="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/>
            <a:t>Infrastructure</a:t>
          </a:r>
        </a:p>
      </dsp:txBody>
      <dsp:txXfrm>
        <a:off x="5563070" y="382872"/>
        <a:ext cx="1219233" cy="587576"/>
      </dsp:txXfrm>
    </dsp:sp>
    <dsp:sp modelId="{0E3EF61A-B5E3-B247-8349-8D40C38D8140}">
      <dsp:nvSpPr>
        <dsp:cNvPr id="0" name=""/>
        <dsp:cNvSpPr/>
      </dsp:nvSpPr>
      <dsp:spPr>
        <a:xfrm>
          <a:off x="6272152" y="1418267"/>
          <a:ext cx="509093" cy="50909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rgbClr val="FFFF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CE236D-E3D1-FE48-8713-E1FA126FEBD2}">
      <dsp:nvSpPr>
        <dsp:cNvPr id="0" name=""/>
        <dsp:cNvSpPr/>
      </dsp:nvSpPr>
      <dsp:spPr>
        <a:xfrm rot="17700000">
          <a:off x="5669201" y="2126844"/>
          <a:ext cx="1054694" cy="5085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3020" bIns="0" numCol="1" spcCol="1270" anchor="ctr" anchorCtr="0">
          <a:noAutofit/>
        </a:bodyPr>
        <a:lstStyle/>
        <a:p>
          <a:pPr lvl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/>
            <a:t>Business centers</a:t>
          </a:r>
        </a:p>
      </dsp:txBody>
      <dsp:txXfrm>
        <a:off x="5669201" y="2126844"/>
        <a:ext cx="1054694" cy="508533"/>
      </dsp:txXfrm>
    </dsp:sp>
    <dsp:sp modelId="{8BDAC888-B92F-9040-A10E-352F499F5C10}">
      <dsp:nvSpPr>
        <dsp:cNvPr id="0" name=""/>
        <dsp:cNvSpPr/>
      </dsp:nvSpPr>
      <dsp:spPr>
        <a:xfrm rot="17700000">
          <a:off x="6329502" y="710249"/>
          <a:ext cx="1054694" cy="5085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8F6C38-028B-AB4E-AF01-7F6E357EDC3E}">
      <dsp:nvSpPr>
        <dsp:cNvPr id="0" name=""/>
        <dsp:cNvSpPr/>
      </dsp:nvSpPr>
      <dsp:spPr>
        <a:xfrm>
          <a:off x="6855043" y="1418267"/>
          <a:ext cx="509093" cy="50909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A3026A-2273-6948-A220-7B73779BA9E7}">
      <dsp:nvSpPr>
        <dsp:cNvPr id="0" name=""/>
        <dsp:cNvSpPr/>
      </dsp:nvSpPr>
      <dsp:spPr>
        <a:xfrm rot="17700000">
          <a:off x="6252092" y="2126844"/>
          <a:ext cx="1054694" cy="5085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3020" bIns="0" numCol="1" spcCol="1270" anchor="ctr" anchorCtr="0">
          <a:noAutofit/>
        </a:bodyPr>
        <a:lstStyle/>
        <a:p>
          <a:pPr lvl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/>
            <a:t>Strategy/plan</a:t>
          </a:r>
        </a:p>
      </dsp:txBody>
      <dsp:txXfrm>
        <a:off x="6252092" y="2126844"/>
        <a:ext cx="1054694" cy="508533"/>
      </dsp:txXfrm>
    </dsp:sp>
    <dsp:sp modelId="{72612D44-F461-A747-A10A-999711C487B2}">
      <dsp:nvSpPr>
        <dsp:cNvPr id="0" name=""/>
        <dsp:cNvSpPr/>
      </dsp:nvSpPr>
      <dsp:spPr>
        <a:xfrm rot="17700000">
          <a:off x="6912394" y="710249"/>
          <a:ext cx="1054694" cy="5085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B796A1-F947-B545-BA39-C7F0E940A610}">
      <dsp:nvSpPr>
        <dsp:cNvPr id="0" name=""/>
        <dsp:cNvSpPr/>
      </dsp:nvSpPr>
      <dsp:spPr>
        <a:xfrm>
          <a:off x="7437935" y="1418267"/>
          <a:ext cx="509093" cy="50909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2B31E3-F4EC-0740-A2B5-7862E004A448}">
      <dsp:nvSpPr>
        <dsp:cNvPr id="0" name=""/>
        <dsp:cNvSpPr/>
      </dsp:nvSpPr>
      <dsp:spPr>
        <a:xfrm rot="17700000">
          <a:off x="6834984" y="2126844"/>
          <a:ext cx="1054694" cy="5085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3020" bIns="0" numCol="1" spcCol="1270" anchor="ctr" anchorCtr="0">
          <a:noAutofit/>
        </a:bodyPr>
        <a:lstStyle/>
        <a:p>
          <a:pPr lvl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/>
            <a:t>Knowledge sharing</a:t>
          </a:r>
        </a:p>
      </dsp:txBody>
      <dsp:txXfrm>
        <a:off x="6834984" y="2126844"/>
        <a:ext cx="1054694" cy="508533"/>
      </dsp:txXfrm>
    </dsp:sp>
    <dsp:sp modelId="{E8EDAE78-7D4F-EA4F-B239-583C1666ED7F}">
      <dsp:nvSpPr>
        <dsp:cNvPr id="0" name=""/>
        <dsp:cNvSpPr/>
      </dsp:nvSpPr>
      <dsp:spPr>
        <a:xfrm rot="17700000">
          <a:off x="7495285" y="710249"/>
          <a:ext cx="1054694" cy="5085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165C47-9784-9A47-9C24-04CC1379032C}">
      <dsp:nvSpPr>
        <dsp:cNvPr id="0" name=""/>
        <dsp:cNvSpPr/>
      </dsp:nvSpPr>
      <dsp:spPr>
        <a:xfrm>
          <a:off x="8020905" y="1182417"/>
          <a:ext cx="980791" cy="980791"/>
        </a:xfrm>
        <a:prstGeom prst="donut">
          <a:avLst>
            <a:gd name="adj" fmla="val 2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F21B0C-A7C4-FC4E-946F-94A5932ADE90}">
      <dsp:nvSpPr>
        <dsp:cNvPr id="0" name=""/>
        <dsp:cNvSpPr/>
      </dsp:nvSpPr>
      <dsp:spPr>
        <a:xfrm rot="17700000">
          <a:off x="8366491" y="382872"/>
          <a:ext cx="1219233" cy="5875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0" rIns="0" bIns="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/>
            <a:t>Evaluation (annual)</a:t>
          </a:r>
        </a:p>
      </dsp:txBody>
      <dsp:txXfrm>
        <a:off x="8366491" y="382872"/>
        <a:ext cx="1219233" cy="587576"/>
      </dsp:txXfrm>
    </dsp:sp>
    <dsp:sp modelId="{35FE2573-927C-6246-A8F1-171B278533F9}">
      <dsp:nvSpPr>
        <dsp:cNvPr id="0" name=""/>
        <dsp:cNvSpPr/>
      </dsp:nvSpPr>
      <dsp:spPr>
        <a:xfrm>
          <a:off x="9075573" y="1418267"/>
          <a:ext cx="509093" cy="50909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BDC404-43F0-6841-AC66-19A420F5DA59}">
      <dsp:nvSpPr>
        <dsp:cNvPr id="0" name=""/>
        <dsp:cNvSpPr/>
      </dsp:nvSpPr>
      <dsp:spPr>
        <a:xfrm rot="17700000">
          <a:off x="8472622" y="2126844"/>
          <a:ext cx="1054694" cy="5085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3020" bIns="0" numCol="1" spcCol="1270" anchor="ctr" anchorCtr="0">
          <a:noAutofit/>
        </a:bodyPr>
        <a:lstStyle/>
        <a:p>
          <a:pPr lvl="0" algn="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/>
            <a:t>Performance measurement</a:t>
          </a:r>
        </a:p>
      </dsp:txBody>
      <dsp:txXfrm>
        <a:off x="8472622" y="2126844"/>
        <a:ext cx="1054694" cy="508533"/>
      </dsp:txXfrm>
    </dsp:sp>
    <dsp:sp modelId="{4B4742CF-CB4F-694C-B725-7873ADF0E524}">
      <dsp:nvSpPr>
        <dsp:cNvPr id="0" name=""/>
        <dsp:cNvSpPr/>
      </dsp:nvSpPr>
      <dsp:spPr>
        <a:xfrm rot="17700000">
          <a:off x="9132923" y="710249"/>
          <a:ext cx="1054694" cy="5085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52E1CC-9779-1144-AE53-B8EB54AE4157}">
      <dsp:nvSpPr>
        <dsp:cNvPr id="0" name=""/>
        <dsp:cNvSpPr/>
      </dsp:nvSpPr>
      <dsp:spPr>
        <a:xfrm>
          <a:off x="9658465" y="1418267"/>
          <a:ext cx="509093" cy="50909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FA1314-74EF-C945-B4CD-8AC46F95A0C9}">
      <dsp:nvSpPr>
        <dsp:cNvPr id="0" name=""/>
        <dsp:cNvSpPr/>
      </dsp:nvSpPr>
      <dsp:spPr>
        <a:xfrm rot="17700000">
          <a:off x="9055514" y="2126844"/>
          <a:ext cx="1054694" cy="5085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3020" bIns="0" numCol="1" spcCol="1270" anchor="ctr" anchorCtr="0">
          <a:noAutofit/>
        </a:bodyPr>
        <a:lstStyle/>
        <a:p>
          <a:pPr lvl="0" algn="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/>
            <a:t>Reporting</a:t>
          </a:r>
        </a:p>
      </dsp:txBody>
      <dsp:txXfrm>
        <a:off x="9055514" y="2126844"/>
        <a:ext cx="1054694" cy="508533"/>
      </dsp:txXfrm>
    </dsp:sp>
    <dsp:sp modelId="{6B769EFF-3123-FF49-A1CC-DDD9EE1BC9DC}">
      <dsp:nvSpPr>
        <dsp:cNvPr id="0" name=""/>
        <dsp:cNvSpPr/>
      </dsp:nvSpPr>
      <dsp:spPr>
        <a:xfrm rot="17700000">
          <a:off x="9715815" y="710249"/>
          <a:ext cx="1054694" cy="5085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AccentedPicture">
  <dgm:title val=""/>
  <dgm:desc val=""/>
  <dgm:catLst>
    <dgm:cat type="picture" pri="1000"/>
    <dgm:cat type="pictureconver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</dgm:varLst>
    <dgm:alg type="composite"/>
    <dgm:shape xmlns:r="http://schemas.openxmlformats.org/officeDocument/2006/relationships" r:blip="">
      <dgm:adjLst/>
    </dgm:shape>
    <dgm:choose name="Name1">
      <dgm:if name="Name2" axis="ch" ptType="node" func="cnt" op="lte" val="1">
        <dgm:constrLst>
          <dgm:constr type="h" for="ch" forName="picture_1" refType="h"/>
          <dgm:constr type="w" for="ch" forName="picture_1" refType="h" refFor="ch" refForName="picture_1" op="equ" fact="0.784"/>
          <dgm:constr type="l" for="ch" forName="picture_1"/>
          <dgm:constr type="t" for="ch" forName="picture_1"/>
          <dgm:constr type="w" for="ch" forName="text_1" refType="w" refFor="ch" refForName="picture_1" fact="0.77"/>
          <dgm:constr type="h" for="ch" forName="text_1" refType="h" refFor="ch" refForName="picture_1" fact="0.6"/>
          <dgm:constr type="l" for="ch" forName="text_1" refType="w" refFor="ch" refForName="picture_1" fact="0.04"/>
          <dgm:constr type="t" for="ch" forName="text_1" refType="h" refFor="ch" refForName="picture_1" fact="0.4"/>
        </dgm:constrLst>
      </dgm:if>
      <dgm:if name="Name3" axis="ch" ptType="node" func="cnt" op="lte" val="5">
        <dgm:choose name="Name4">
          <dgm:if name="Name5" func="var" arg="dir" op="equ" val="norm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l" for="ch" forName="picture_1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l" for="ch" forName="text_1" refType="w" refFor="ch" refForName="picture_1" fact="0.04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r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l" for="ch" forName="maxNode" refType="r" refFor="ch" refForName="picture_1"/>
              <dgm:constr type="lOff" for="ch" forName="maxNode" refType="h" refFor="des" refForName="pair" fact="0.5"/>
              <dgm:constr type="r" for="ch" forName="maxNode" refType="w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if>
          <dgm:else name="Name6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r" for="ch" forName="picture_1" refType="w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r" for="ch" forName="text_1" refType="w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l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r" for="ch" forName="maxNode" refType="l" refFor="ch" refForName="picture_1"/>
              <dgm:constr type="rOff" for="ch" forName="maxNode" refType="h" refFor="des" refForName="pair" fact="-0.5"/>
              <dgm:constr type="l" for="ch" forName="maxNode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else>
        </dgm:choose>
      </dgm:if>
      <dgm:else name="Name7">
        <dgm:choose name="Name8">
          <dgm:if name="Name9" func="var" arg="dir" op="equ" val="norm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l" for="ch" forName="picture_1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l" for="ch" forName="text_1" refType="w" refFor="ch" refForName="picture_1" fact="0.04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r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l" for="ch" forName="maxNode" refType="r" refFor="ch" refForName="picture_1"/>
              <dgm:constr type="lOff" for="ch" forName="maxNode" refType="h" refFor="des" refForName="pair" fact="0.5"/>
              <dgm:constr type="r" for="ch" forName="maxNode" refType="w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if>
          <dgm:else name="Name10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r" for="ch" forName="picture_1" refType="w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r" for="ch" forName="text_1" refType="w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l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r" for="ch" forName="maxNode" refType="l" refFor="ch" refForName="picture_1"/>
              <dgm:constr type="rOff" for="ch" forName="maxNode" refType="h" refFor="des" refForName="pair" fact="-0.5"/>
              <dgm:constr type="l" for="ch" forName="maxNode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else>
        </dgm:choose>
      </dgm:else>
    </dgm:choose>
    <dgm:forEach name="Name11" axis="ch" ptType="sibTrans" hideLastTrans="0" cnt="1">
      <dgm:layoutNode name="picture_1" styleLbl="bgImgPlace1">
        <dgm:alg type="sp"/>
        <dgm:shape xmlns:r="http://schemas.openxmlformats.org/officeDocument/2006/relationships" type="roundRect" r:blip="" blipPhldr="1">
          <dgm:adjLst/>
        </dgm:shape>
        <dgm:presOf axis="self"/>
      </dgm:layoutNode>
    </dgm:forEach>
    <dgm:forEach name="Name12" axis="ch" ptType="node" cnt="1">
      <dgm:layoutNode name="text_1" styleLbl="node1">
        <dgm:varLst>
          <dgm:bulletEnabled val="1"/>
        </dgm:varLst>
        <dgm:choose name="Name13">
          <dgm:if name="Name14" func="var" arg="dir" op="equ" val="norm">
            <dgm:alg type="tx">
              <dgm:param type="txAnchorVert" val="b"/>
              <dgm:param type="parTxLTRAlign" val="l"/>
              <dgm:param type="shpTxLTRAlignCh" val="l"/>
              <dgm:param type="parTxRTLAlign" val="l"/>
              <dgm:param type="shpTxRTLAlignCh" val="l"/>
            </dgm:alg>
          </dgm:if>
          <dgm:else name="Name15">
            <dgm:alg type="tx">
              <dgm:param type="txAnchorVert" val="b"/>
              <dgm:param type="parTxLTRAlign" val="r"/>
              <dgm:param type="shpTxLTRAlignCh" val="r"/>
              <dgm:param type="parTxRTLAlign" val="r"/>
              <dgm:param type="shpTxRTLAlignCh" val="r"/>
            </dgm:alg>
          </dgm:else>
        </dgm:choose>
        <dgm:shape xmlns:r="http://schemas.openxmlformats.org/officeDocument/2006/relationships" type="rect" r:blip="" hideGeom="1">
          <dgm:adjLst/>
        </dgm:shape>
        <dgm:presOf axis="desOrSelf" ptType="node"/>
        <dgm:constrLst>
          <dgm:constr type="primFontSz" val="65"/>
          <dgm:constr type="lMarg" refType="primFontSz" fact="0.2"/>
          <dgm:constr type="rMarg" refType="primFontSz" fact="0.2"/>
          <dgm:constr type="tMarg" refType="primFontSz" fact="0.2"/>
          <dgm:constr type="bMarg" refType="primFontSz" fact="0.2"/>
        </dgm:constrLst>
        <dgm:ruleLst>
          <dgm:rule type="primFontSz" val="5" fact="NaN" max="NaN"/>
        </dgm:ruleLst>
      </dgm:layoutNode>
    </dgm:forEach>
    <dgm:choose name="Name16">
      <dgm:if name="Name17" axis="ch" ptType="node" func="cnt" op="gte" val="2">
        <dgm:layoutNode name="linV">
          <dgm:choose name="Name18">
            <dgm:if name="Name19" func="var" arg="dir" op="equ" val="norm">
              <dgm:alg type="lin">
                <dgm:param type="linDir" val="fromT"/>
                <dgm:param type="vertAlign" val="t"/>
                <dgm:param type="fallback" val="1D"/>
                <dgm:param type="horzAlign" val="l"/>
                <dgm:param type="nodeHorzAlign" val="l"/>
              </dgm:alg>
            </dgm:if>
            <dgm:else name="Name20">
              <dgm:alg type="lin">
                <dgm:param type="linDir" val="fromT"/>
                <dgm:param type="vertAlign" val="t"/>
                <dgm:param type="fallback" val="1D"/>
                <dgm:param type="horzAlign" val="r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constrLst>
            <dgm:constr type="w" for="ch" forName="spaceV" val="1"/>
            <dgm:constr type="w" for="ch" forName="pair" refType="w" op="equ"/>
            <dgm:constr type="w" for="des" forName="desText" op="equ"/>
            <dgm:constr type="primFontSz" for="des" forName="desText" op="equ" val="65"/>
          </dgm:constrLst>
          <dgm:forEach name="Name21" axis="ch" ptType="node" st="2">
            <dgm:layoutNode name="pair">
              <dgm:alg type="composite"/>
              <dgm:shape xmlns:r="http://schemas.openxmlformats.org/officeDocument/2006/relationships" r:blip="">
                <dgm:adjLst/>
              </dgm:shape>
              <dgm:choose name="Name22">
                <dgm:if name="Name23" func="var" arg="dir" op="equ" val="norm">
                  <dgm:constrLst>
                    <dgm:constr type="userC"/>
                    <dgm:constr type="l" for="ch" forName="spaceH"/>
                    <dgm:constr type="r" for="ch" forName="spaceH" refType="userC"/>
                    <dgm:constr type="ctrY" for="ch" forName="spaceH" refType="w" fact="0.5"/>
                    <dgm:constr type="h" for="ch" forName="spaceH" val="1"/>
                    <dgm:constr type="w" for="ch" forName="desPictures" refType="h"/>
                    <dgm:constr type="h" for="ch" forName="desPictures" refType="w" refFor="ch" refForName="desPictures" op="equ"/>
                    <dgm:constr type="ctrX" for="ch" forName="desPictures" refType="userC"/>
                    <dgm:constr type="ctrY" for="ch" forName="desPictures" refType="w" fact="0.5"/>
                    <dgm:constr type="l" for="ch" forName="desTextWrapper" refType="r" refFor="ch" refForName="desPictures"/>
                    <dgm:constr type="ctrY" for="ch" forName="desTextWrapper" refType="w" fact="0.5"/>
                    <dgm:constr type="h" for="ch" forName="desTextWrapper" refType="h"/>
                    <dgm:constr type="h" for="des" forName="desText" refType="h"/>
                  </dgm:constrLst>
                </dgm:if>
                <dgm:else name="Name24">
                  <dgm:constrLst>
                    <dgm:constr type="userC"/>
                    <dgm:constr type="r" for="ch" forName="spaceH" refType="w"/>
                    <dgm:constr type="l" for="ch" forName="spaceH" refType="userC"/>
                    <dgm:constr type="ctrY" for="ch" forName="spaceH" refType="w" fact="0.5"/>
                    <dgm:constr type="h" for="ch" forName="spaceH" val="1"/>
                    <dgm:constr type="w" for="ch" forName="desPictures" refType="h"/>
                    <dgm:constr type="h" for="ch" forName="desPictures" refType="w" refFor="ch" refForName="desPictures" op="equ"/>
                    <dgm:constr type="ctrX" for="ch" forName="desPictures" refType="userC"/>
                    <dgm:constr type="ctrY" for="ch" forName="desPictures" refType="w" fact="0.5"/>
                    <dgm:constr type="r" for="ch" forName="desTextWrapper" refType="l" refFor="ch" refForName="desPictures"/>
                    <dgm:constr type="ctrY" for="ch" forName="desTextWrapper" refType="w" fact="0.5"/>
                    <dgm:constr type="h" for="ch" forName="desTextWrapper" refType="h"/>
                    <dgm:constr type="h" for="des" forName="desText" refType="h"/>
                  </dgm:constrLst>
                </dgm:else>
              </dgm:choose>
              <dgm:layoutNode name="spaceH">
                <dgm:alg type="sp"/>
                <dgm:shape xmlns:r="http://schemas.openxmlformats.org/officeDocument/2006/relationships" type="rect" r:blip="" hideGeom="1">
                  <dgm:adjLst/>
                </dgm:shape>
                <dgm:presOf/>
              </dgm:layoutNode>
              <dgm:layoutNode name="desPictures" styleLbl="alignImgPlace1">
                <dgm:alg type="sp"/>
                <dgm:shape xmlns:r="http://schemas.openxmlformats.org/officeDocument/2006/relationships" type="ellipse" r:blip="" blipPhldr="1">
                  <dgm:adjLst/>
                </dgm:shape>
                <dgm:presOf/>
              </dgm:layoutNode>
              <dgm:layoutNode name="desTextWrapper">
                <dgm:choose name="Name25">
                  <dgm:if name="Name26" func="var" arg="dir" op="equ" val="norm">
                    <dgm:alg type="lin">
                      <dgm:param type="horzAlign" val="l"/>
                    </dgm:alg>
                  </dgm:if>
                  <dgm:else name="Name27">
                    <dgm:alg type="lin">
                      <dgm:param type="horzAlign" val="r"/>
                    </dgm:alg>
                  </dgm:else>
                </dgm:choose>
                <dgm:layoutNode name="desText" styleLbl="revTx">
                  <dgm:varLst>
                    <dgm:bulletEnabled val="1"/>
                  </dgm:varLst>
                  <dgm:choose name="Name28">
                    <dgm:if name="Name29" func="var" arg="dir" op="equ" val="norm">
                      <dgm:alg type="tx">
                        <dgm:param type="parTxLTRAlign" val="l"/>
                        <dgm:param type="shpTxLTRAlignCh" val="l"/>
                        <dgm:param type="parTxRTLAlign" val="r"/>
                        <dgm:param type="shpTxRTLAlignCh" val="r"/>
                      </dgm:alg>
                    </dgm:if>
                    <dgm:else name="Name30">
                      <dgm:alg type="tx">
                        <dgm:param type="parTxLTRAlign" val="r"/>
                        <dgm:param type="shpTxLTRAlignCh" val="r"/>
                        <dgm:param type="parTxRTLAlign" val="r"/>
                        <dgm:param type="shpTxRTLAlignCh" val="r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onstrLst>
                    <dgm:constr type="userW"/>
                    <dgm:constr type="w" refType="userW" fact="0.1"/>
                    <dgm:constr type="lMarg" refType="primFontSz" fact="0.2"/>
                    <dgm:constr type="rMarg" refType="primFontSz" fact="0.2"/>
                    <dgm:constr type="tMarg" refType="primFontSz" fact="0.1"/>
                    <dgm:constr type="bMarg" refType="primFontSz" fact="0.1"/>
                  </dgm:constrLst>
                  <dgm:ruleLst>
                    <dgm:rule type="w" val="NaN" fact="1" max="NaN"/>
                    <dgm:rule type="primFontSz" val="5" fact="NaN" max="NaN"/>
                  </dgm:ruleLst>
                </dgm:layoutNode>
              </dgm:layoutNode>
            </dgm:layoutNode>
            <dgm:forEach name="Name31" axis="followSib" ptType="sibTrans" cnt="1">
              <dgm:layoutNode name="spaceV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forEach>
          </dgm:forEach>
        </dgm:layoutNode>
      </dgm:if>
      <dgm:else name="Name32"/>
    </dgm:choose>
    <dgm:layoutNode name="maxNode">
      <dgm:alg type="lin"/>
      <dgm:shape xmlns:r="http://schemas.openxmlformats.org/officeDocument/2006/relationships" r:blip="">
        <dgm:adjLst/>
      </dgm:shape>
      <dgm:presOf/>
      <dgm:constrLst>
        <dgm:constr type="w" for="ch"/>
        <dgm:constr type="h" for="ch"/>
      </dgm:constrLst>
      <dgm:layoutNode name="Name33">
        <dgm:alg type="sp"/>
        <dgm:shape xmlns:r="http://schemas.openxmlformats.org/officeDocument/2006/relationships" r:blip="">
          <dgm:adjLst/>
        </dgm:shape>
        <dgm:presOf/>
      </dgm:layoutNode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CircleAccentTimeline">
  <dgm:title val=""/>
  <dgm:desc val=""/>
  <dgm:catLst>
    <dgm:cat type="process" pri="7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41" srcId="1" destId="11" srcOrd="0" destOrd="0"/>
        <dgm:cxn modelId="42" srcId="1" destId="12" srcOrd="1" destOrd="0"/>
        <dgm:cxn modelId="5" srcId="0" destId="2" srcOrd="0" destOrd="0"/>
        <dgm:cxn modelId="51" srcId="2" destId="21" srcOrd="0" destOrd="0"/>
        <dgm:cxn modelId="52" srcId="2" destId="2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clrData>
  <dgm:layoutNode name="Name0">
    <dgm:varLst>
      <dgm:dir/>
    </dgm:varLst>
    <dgm:choose name="Name1">
      <dgm:if name="Name2" func="var" arg="dir" op="equ" val="norm">
        <dgm:alg type="lin">
          <dgm:param type="fallback" val="2D"/>
          <dgm:param type="nodeVertAlign" val="b"/>
        </dgm:alg>
      </dgm:if>
      <dgm:else name="Name3">
        <dgm:alg type="lin">
          <dgm:param type="fallback" val="2D"/>
          <dgm:param type="nodeVertAlign" val="b"/>
          <dgm:param type="linDir" val="fromR"/>
        </dgm:alg>
      </dgm:else>
    </dgm:choose>
    <dgm:shape xmlns:r="http://schemas.openxmlformats.org/officeDocument/2006/relationships" r:blip="">
      <dgm:adjLst/>
    </dgm:shape>
    <dgm:constrLst>
      <dgm:constr type="h" for="ch" forName="parComposite" refType="h"/>
      <dgm:constr type="w" for="ch" forName="parComposite" refType="h" refFor="ch" refForName="parComposite" fact="0.4986"/>
      <dgm:constr type="h" for="ch" forName="desComposite" refType="h" fact="0.8722"/>
      <dgm:constr type="w" for="ch" forName="desComposite" refType="h" refFor="ch" refForName="desComposite" fact="0.6056"/>
      <dgm:constr type="w" for="ch" forName="parBackupNorm" refType="w" refFor="ch" refForName="parComposite" fact="-0.3369"/>
      <dgm:constr type="w" for="ch" forName="parBackupRTL" refType="w" refFor="ch" refForName="parComposite" fact="-0.3369"/>
      <dgm:constr type="w" for="ch" forName="parBackupRev" refType="w" refFor="ch" refForName="parComposite" fact="0"/>
      <dgm:constr type="w" for="ch" forName="desBackupLeftNorm" refType="w" refFor="ch" refForName="desComposite" fact="-0.3376"/>
      <dgm:constr type="w" for="ch" forName="desBackupLeftRev" refType="w" refFor="ch" refForName="desComposite" fact="-0.3376"/>
      <dgm:constr type="w" for="ch" forName="desBackupRightNorm" refType="w" refFor="ch" refForName="desComposite" fact="-0.3376"/>
      <dgm:constr type="w" for="ch" forName="desBackupRightRev" refType="w" refFor="ch" refForName="desComposite" fact="-0.3376"/>
      <dgm:constr type="w" for="ch" forName="parSpace" refType="w" refFor="ch" refForName="parComposite" fact="0.05"/>
      <dgm:constr type="w" for="ch" forName="desSpace" refType="w" refFor="ch" refForName="parComposite" fact="0.05"/>
      <dgm:constr type="primFontSz" for="des" forName="parTx" op="equ" val="65"/>
      <dgm:constr type="primFontSz" for="des" forName="chTx" refType="primFontSz" refFor="des" refForName="parTx" op="lte" val="65"/>
      <dgm:constr type="primFontSz" for="des" forName="desTx" refType="primFontSz" refFor="des" refForName="chTx" op="lte" val="65"/>
      <dgm:constr type="primFontSz" for="des" forName="desTx" refType="primFontSz" refFor="des" refForName="parTx" op="lte"/>
    </dgm:constrLst>
    <dgm:forEach name="Name4" axis="ch" ptType="node">
      <dgm:layoutNode name="parComposite">
        <dgm:alg type="composite"/>
        <dgm:shape xmlns:r="http://schemas.openxmlformats.org/officeDocument/2006/relationships" r:blip="">
          <dgm:adjLst/>
        </dgm:shape>
        <dgm:choose name="Name5">
          <dgm:if name="Name6" func="var" arg="dir" op="equ" val="norm">
            <dgm:constrLst>
              <dgm:constr type="l" for="ch" forName="parBigCircle"/>
              <dgm:constr type="ctrY" for="ch" forName="parBigCircle" refType="h" fact="0.5639"/>
              <dgm:constr type="w" for="ch" forName="parBigCircle" refType="w" fact="0.6631"/>
              <dgm:constr type="h" for="ch" forName="parBigCircle" refType="w" refFor="ch" refForName="parBigCircle"/>
              <dgm:constr type="r" for="ch" forName="parTx" refType="w"/>
              <dgm:constr type="t" for="ch" forName="parTx"/>
              <dgm:constr type="w" for="ch" forName="parTx" refType="w" fact="0.7084"/>
              <dgm:constr type="h" for="ch" forName="parTx" refType="h" fact="0.4562"/>
              <dgm:constr type="t" for="ch" forName="bSpace" refType="ctrY" refFor="ch" refForName="parBigCircle"/>
              <dgm:constr type="b" for="ch" forName="bSpace" refType="h"/>
              <dgm:constr type="l" for="ch" forName="bSpace"/>
              <dgm:constr type="w" for="ch" forName="bSpace" val="1"/>
            </dgm:constrLst>
          </dgm:if>
          <dgm:else name="Name7">
            <dgm:constrLst>
              <dgm:constr type="r" for="ch" forName="parBigCircle" refType="w"/>
              <dgm:constr type="ctrY" for="ch" forName="parBigCircle" refType="h" fact="0.5639"/>
              <dgm:constr type="w" for="ch" forName="parBigCircle" refType="w" fact="0.6631"/>
              <dgm:constr type="h" for="ch" forName="parBigCircle" refType="w" refFor="ch" refForName="parBigCircle"/>
              <dgm:constr type="l" for="ch" forName="parTx" fact="0"/>
              <dgm:constr type="t" for="ch" forName="parTx"/>
              <dgm:constr type="w" for="ch" forName="parTx" refType="w" fact="0.7084"/>
              <dgm:constr type="h" for="ch" forName="parTx" refType="h" fact="0.4562"/>
              <dgm:constr type="t" for="ch" forName="bSpace" refType="ctrY" refFor="ch" refForName="parBigCircle"/>
              <dgm:constr type="b" for="ch" forName="bSpace" refType="h"/>
              <dgm:constr type="r" for="ch" forName="bSpace"/>
              <dgm:constr type="w" for="ch" forName="bSpace" val="1"/>
            </dgm:constrLst>
          </dgm:else>
        </dgm:choose>
        <dgm:layoutNode name="parBigCircle" styleLbl="node0">
          <dgm:alg type="sp"/>
          <dgm:shape xmlns:r="http://schemas.openxmlformats.org/officeDocument/2006/relationships" type="donut" r:blip="">
            <dgm:adjLst>
              <dgm:adj idx="1" val="0.2"/>
            </dgm:adjLst>
          </dgm:shape>
          <dgm:presOf/>
          <dgm:constrLst>
            <dgm:constr type="h" refType="w" op="equ"/>
          </dgm:constrLst>
        </dgm:layoutNode>
        <dgm:layoutNode name="parTx" styleLbl="revTx">
          <dgm:choose name="Name8">
            <dgm:if name="Name9" func="var" arg="dir" op="equ" val="norm">
              <dgm:alg type="tx">
                <dgm:param type="autoTxRot" val="grav"/>
                <dgm:param type="parTxLTRAlign" val="l"/>
              </dgm:alg>
              <dgm:shape xmlns:r="http://schemas.openxmlformats.org/officeDocument/2006/relationships" rot="295" type="rect" r:blip="">
                <dgm:adjLst/>
              </dgm:shape>
              <dgm:presOf axis="self" ptType="node"/>
              <dgm:constrLst>
                <dgm:constr type="lMarg" refType="primFontSz" fact="0.2"/>
                <dgm:constr type="rMarg"/>
                <dgm:constr type="tMarg"/>
                <dgm:constr type="bMarg"/>
              </dgm:constrLst>
            </dgm:if>
            <dgm:else name="Name10">
              <dgm:alg type="tx">
                <dgm:param type="autoTxRot" val="grav"/>
                <dgm:param type="parTxLTRAlign" val="r"/>
              </dgm:alg>
              <dgm:shape xmlns:r="http://schemas.openxmlformats.org/officeDocument/2006/relationships" rot="65" type="rect" r:blip="">
                <dgm:adjLst/>
              </dgm:shape>
              <dgm:presOf axis="self" ptType="node"/>
              <dgm:constrLst>
                <dgm:constr type="lMarg"/>
                <dgm:constr type="rMarg" refType="primFontSz" fact="0.2"/>
                <dgm:constr type="tMarg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layoutNode name="bSpace">
          <dgm:alg type="sp"/>
          <dgm:shape xmlns:r="http://schemas.openxmlformats.org/officeDocument/2006/relationships" r:blip="">
            <dgm:adjLst/>
          </dgm:shape>
          <dgm:presOf/>
        </dgm:layoutNode>
      </dgm:layoutNode>
      <dgm:choose name="Name11">
        <dgm:if name="Name12" func="var" arg="dir" op="equ" val="norm">
          <dgm:layoutNode name="parBackupNorm">
            <dgm:alg type="sp"/>
            <dgm:shape xmlns:r="http://schemas.openxmlformats.org/officeDocument/2006/relationships" r:blip="">
              <dgm:adjLst/>
            </dgm:shape>
            <dgm:presOf/>
          </dgm:layoutNode>
        </dgm:if>
        <dgm:else name="Name13">
          <dgm:layoutNode name="parBackupRTL">
            <dgm:alg type="sp"/>
            <dgm:shape xmlns:r="http://schemas.openxmlformats.org/officeDocument/2006/relationships" r:blip="">
              <dgm:adjLst/>
            </dgm:shape>
            <dgm:presOf/>
          </dgm:layoutNode>
        </dgm:else>
      </dgm:choose>
      <dgm:forEach name="Name14" axis="followSib" ptType="sibTrans" hideLastTrans="0" cnt="1">
        <dgm:layoutNode name="parSpace">
          <dgm:alg type="sp"/>
          <dgm:shape xmlns:r="http://schemas.openxmlformats.org/officeDocument/2006/relationships" r:blip="">
            <dgm:adjLst/>
          </dgm:shape>
          <dgm:presOf/>
        </dgm:layoutNode>
      </dgm:forEach>
      <dgm:forEach name="Name15" axis="ch" ptType="node">
        <dgm:choose name="Name16">
          <dgm:if name="Name17" func="var" arg="dir" op="equ" val="norm">
            <dgm:layoutNode name="desBackupLeftNorm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if>
          <dgm:else name="Name18">
            <dgm:choose name="Name19">
              <dgm:if name="Name20" axis="self" ptType="node" func="pos" op="equ" val="1">
                <dgm:layoutNode name="desBackupRightRev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21"/>
            </dgm:choose>
          </dgm:else>
        </dgm:choose>
        <dgm:layoutNode name="desComposite">
          <dgm:alg type="composite"/>
          <dgm:shape xmlns:r="http://schemas.openxmlformats.org/officeDocument/2006/relationships" r:blip="">
            <dgm:adjLst/>
          </dgm:shape>
          <dgm:choose name="Name22">
            <dgm:if name="Name23" func="var" arg="dir" op="equ" val="norm">
              <dgm:constrLst>
                <dgm:constr type="ctrX" for="ch" forName="desCircle" refType="w" fact="0.5"/>
                <dgm:constr type="ctrY" for="ch" forName="desCircle" refType="h" fact="0.5"/>
                <dgm:constr type="w" for="ch" forName="desCircle" refType="w" fact="0.3249"/>
                <dgm:constr type="h" for="ch" forName="desCircle" refType="w" refFor="ch" refForName="desCircle"/>
                <dgm:constr type="l" for="ch" forName="chTx"/>
                <dgm:constr type="b" for="ch" forName="chTx" refType="h"/>
                <dgm:constr type="w" for="ch" forName="chTx" refType="w" fact="0.5786"/>
                <dgm:constr type="h" for="ch" forName="chTx" refType="h" fact="0.4525"/>
                <dgm:constr type="r" for="ch" forName="desTx" refType="w"/>
                <dgm:constr type="t" for="ch" forName="desTx"/>
                <dgm:constr type="w" for="ch" forName="desTx" refType="w" fact="0.5786"/>
                <dgm:constr type="h" for="ch" forName="desTx" refType="h" fact="0.4525"/>
              </dgm:constrLst>
            </dgm:if>
            <dgm:else name="Name24">
              <dgm:constrLst>
                <dgm:constr type="ctrX" for="ch" forName="desCircle" refType="w" fact="0.5"/>
                <dgm:constr type="ctrY" for="ch" forName="desCircle" refType="h" fact="0.5"/>
                <dgm:constr type="w" for="ch" forName="desCircle" refType="w" fact="0.3249"/>
                <dgm:constr type="h" for="ch" forName="desCircle" refType="w" refFor="ch" refForName="desCircle"/>
                <dgm:constr type="r" for="ch" forName="chTx" refType="w"/>
                <dgm:constr type="b" for="ch" forName="chTx" refType="h"/>
                <dgm:constr type="w" for="ch" forName="chTx" refType="w" fact="0.5786"/>
                <dgm:constr type="h" for="ch" forName="chTx" refType="h" fact="0.4525"/>
                <dgm:constr type="l" for="ch" forName="desTx"/>
                <dgm:constr type="t" for="ch" forName="desTx"/>
                <dgm:constr type="w" for="ch" forName="desTx" refType="w" fact="0.5786"/>
                <dgm:constr type="h" for="ch" forName="desTx" refType="h" fact="0.4525"/>
              </dgm:constrLst>
            </dgm:else>
          </dgm:choose>
          <dgm:layoutNode name="desCircle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>
              <dgm:constr type="h" refType="w" op="equ"/>
            </dgm:constrLst>
          </dgm:layoutNode>
          <dgm:layoutNode name="chTx" styleLbl="revTx">
            <dgm:choose name="Name25">
              <dgm:if name="Name26" func="var" arg="dir" op="equ" val="norm">
                <dgm:alg type="tx">
                  <dgm:param type="autoTxRot" val="grav"/>
                  <dgm:param type="parTxLTRAlign" val="r"/>
                  <dgm:param type="txAnchorVert" val="mid"/>
                  <dgm:param type="txAnchorVertCh" val="mid"/>
                </dgm:alg>
                <dgm:shape xmlns:r="http://schemas.openxmlformats.org/officeDocument/2006/relationships" rot="295" type="rect" r:blip="">
                  <dgm:adjLst/>
                </dgm:shape>
                <dgm:presOf axis="self" ptType="node"/>
              </dgm:if>
              <dgm:else name="Name27">
                <dgm:alg type="tx">
                  <dgm:param type="autoTxRot" val="grav"/>
                  <dgm:param type="parTxLTRAlign" val="l"/>
                  <dgm:param type="txAnchorVert" val="mid"/>
                  <dgm:param type="txAnchorVertCh" val="mid"/>
                </dgm:alg>
                <dgm:shape xmlns:r="http://schemas.openxmlformats.org/officeDocument/2006/relationships" rot="65" type="rect" r:blip="">
                  <dgm:adjLst/>
                </dgm:shape>
                <dgm:presOf axis="self" ptType="node"/>
              </dgm:else>
            </dgm:choose>
            <dgm:choose name="Name28">
              <dgm:if name="Name29" func="var" arg="dir" op="equ" val="norm">
                <dgm:constrLst>
                  <dgm:constr type="lMarg"/>
                  <dgm:constr type="rMarg" refType="primFontSz" fact="0.2"/>
                  <dgm:constr type="tMarg"/>
                  <dgm:constr type="bMarg"/>
                </dgm:constrLst>
              </dgm:if>
              <dgm:else name="Name30">
                <dgm:constrLst>
                  <dgm:constr type="rMarg"/>
                  <dgm:constr type="lMarg" refType="primFontSz" fact="0.2"/>
                  <dgm:constr type="tMarg"/>
                  <dgm:constr type="bMarg"/>
                </dgm:constrLst>
              </dgm:else>
            </dgm:choose>
            <dgm:ruleLst>
              <dgm:rule type="primFontSz" val="5" fact="NaN" max="NaN"/>
            </dgm:ruleLst>
          </dgm:layoutNode>
          <dgm:layoutNode name="desTx" styleLbl="revTx">
            <dgm:varLst>
              <dgm:bulletEnabled val="1"/>
            </dgm:varLst>
            <dgm:choose name="Name31">
              <dgm:if name="Name32" func="var" arg="dir" op="equ" val="norm">
                <dgm:alg type="tx">
                  <dgm:param type="autoTxRot" val="grav"/>
                  <dgm:param type="parTxLTRAlign" val="l"/>
                  <dgm:param type="shpTxLTRAlignCh" val="l"/>
                  <dgm:param type="stBulletLvl" val="1"/>
                  <dgm:param type="txAnchorVert" val="mid"/>
                </dgm:alg>
                <dgm:shape xmlns:r="http://schemas.openxmlformats.org/officeDocument/2006/relationships" rot="295" type="rect" r:blip="">
                  <dgm:adjLst/>
                </dgm:shape>
                <dgm:presOf axis="des" ptType="node"/>
              </dgm:if>
              <dgm:else name="Name33">
                <dgm:alg type="tx">
                  <dgm:param type="autoTxRot" val="grav"/>
                  <dgm:param type="parTxLTRAlign" val="r"/>
                  <dgm:param type="shpTxLTRAlignCh" val="r"/>
                  <dgm:param type="stBulletLvl" val="1"/>
                  <dgm:param type="txAnchorVert" val="mid"/>
                </dgm:alg>
                <dgm:shape xmlns:r="http://schemas.openxmlformats.org/officeDocument/2006/relationships" rot="65" type="rect" r:blip="">
                  <dgm:adjLst/>
                </dgm:shape>
                <dgm:presOf axis="des" ptType="node"/>
              </dgm:else>
            </dgm:choose>
            <dgm:choose name="Name34">
              <dgm:if name="Name35" func="var" arg="dir" op="equ" val="norm">
                <dgm:constrLst>
                  <dgm:constr type="rMarg"/>
                  <dgm:constr type="lMarg" refType="primFontSz" fact="0.2"/>
                  <dgm:constr type="tMarg"/>
                  <dgm:constr type="bMarg"/>
                </dgm:constrLst>
              </dgm:if>
              <dgm:else name="Name36">
                <dgm:constrLst>
                  <dgm:constr type="lMarg"/>
                  <dgm:constr type="rMarg" refType="primFontSz" fact="0.2"/>
                  <dgm:constr type="tMarg"/>
                  <dgm:constr type="b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layoutNode name="desBackupRightNorm">
          <dgm:alg type="sp"/>
          <dgm:shape xmlns:r="http://schemas.openxmlformats.org/officeDocument/2006/relationships" r:blip="">
            <dgm:adjLst/>
          </dgm:shape>
          <dgm:presOf/>
        </dgm:layoutNode>
        <dgm:choose name="Name37">
          <dgm:if name="Name38" func="var" arg="dir" op="neq" val="norm">
            <dgm:choose name="Name39">
              <dgm:if name="Name40" axis="self" ptType="node" func="revPos" op="neq" val="1">
                <dgm:layoutNode name="desBackupLeftRev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41"/>
            </dgm:choose>
          </dgm:if>
          <dgm:else name="Name42"/>
        </dgm:choose>
        <dgm:forEach name="Name43" axis="followSib" ptType="sibTrans" hideLastTrans="0" cnt="1">
          <dgm:layoutNode name="desSpace">
            <dgm:alg type="sp"/>
            <dgm:shape xmlns:r="http://schemas.openxmlformats.org/officeDocument/2006/relationships" r:blip="">
              <dgm:adjLst/>
            </dgm:shape>
            <dgm:presOf/>
          </dgm:layoutNode>
        </dgm:forEach>
      </dgm:forEach>
      <dgm:choose name="Name44">
        <dgm:if name="Name45" func="var" arg="dir" op="neq" val="norm">
          <dgm:layoutNode name="parBackupRev">
            <dgm:alg type="sp"/>
            <dgm:shape xmlns:r="http://schemas.openxmlformats.org/officeDocument/2006/relationships" r:blip="">
              <dgm:adjLst/>
            </dgm:shape>
            <dgm:presOf/>
          </dgm:layoutNode>
        </dgm:if>
        <dgm:else name="Name4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C98875-32EC-47CE-8C9C-0EF7EA2F3587}" type="datetimeFigureOut">
              <a:rPr lang="sv-SE" smtClean="0"/>
              <a:t>2019-02-05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22963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4212" y="4751222"/>
            <a:ext cx="539369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377320"/>
            <a:ext cx="2921582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18971" y="9377320"/>
            <a:ext cx="2921582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63ADE2-9A48-4224-AB40-B39B2ACB0F1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774436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63ADE2-9A48-4224-AB40-B39B2ACB0F11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97132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Swedish municipalities have excellent examples of business development programs for local communities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63ADE2-9A48-4224-AB40-B39B2ACB0F11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807555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Based on the initial research phase, we have come up with a three year project plan to achieve the long term objective of the project.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63ADE2-9A48-4224-AB40-B39B2ACB0F11}" type="slidenum">
              <a:rPr lang="sv-SE" smtClean="0"/>
              <a:t>10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188005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993268" y="729566"/>
            <a:ext cx="8893350" cy="2151531"/>
          </a:xfrm>
        </p:spPr>
        <p:txBody>
          <a:bodyPr lIns="0" rIns="0" anchor="t">
            <a:noAutofit/>
          </a:bodyPr>
          <a:lstStyle>
            <a:lvl1pPr algn="l">
              <a:defRPr sz="6400" baseline="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för att lägga till rubrik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988574" y="2900578"/>
            <a:ext cx="8898044" cy="1655762"/>
          </a:xfrm>
        </p:spPr>
        <p:txBody>
          <a:bodyPr lIns="0" rIns="0"/>
          <a:lstStyle>
            <a:lvl1pPr marL="0" indent="0" algn="l">
              <a:buNone/>
              <a:defRPr sz="28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Klicka här för att ändra format på underrubrik i bakgrunden</a:t>
            </a:r>
          </a:p>
        </p:txBody>
      </p:sp>
      <p:sp>
        <p:nvSpPr>
          <p:cNvPr id="10" name="Rektangel 9"/>
          <p:cNvSpPr/>
          <p:nvPr userDrawn="1"/>
        </p:nvSpPr>
        <p:spPr>
          <a:xfrm>
            <a:off x="622800" y="548807"/>
            <a:ext cx="10943791" cy="547387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E429F-ADA7-446B-8B9C-BBD5CDD6AD30}" type="datetime1">
              <a:rPr lang="sv-SE" smtClean="0"/>
              <a:t>2019-02-05</a:t>
            </a:fld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00" y="6147814"/>
            <a:ext cx="2052454" cy="538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18194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re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22799" y="1893600"/>
            <a:ext cx="3405601" cy="4129200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351843" y="1893600"/>
            <a:ext cx="3452400" cy="4129200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8" name="Platshållare för innehåll 3"/>
          <p:cNvSpPr>
            <a:spLocks noGrp="1"/>
          </p:cNvSpPr>
          <p:nvPr>
            <p:ph sz="half" idx="13"/>
          </p:nvPr>
        </p:nvSpPr>
        <p:spPr>
          <a:xfrm>
            <a:off x="8127687" y="1893600"/>
            <a:ext cx="3450828" cy="4129200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9" name="Platshållare för datum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12F3F3F-D4CD-4C78-B476-8DD550FFE88E}" type="datetime1">
              <a:rPr lang="sv-SE" smtClean="0"/>
              <a:t>2019-02-05</a:t>
            </a:fld>
            <a:endParaRPr lang="sv-SE" dirty="0"/>
          </a:p>
        </p:txBody>
      </p:sp>
      <p:sp>
        <p:nvSpPr>
          <p:cNvPr id="10" name="Platshållare för sidfot 9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Utrikesdepartementet</a:t>
            </a:r>
            <a:endParaRPr lang="sv-SE" dirty="0"/>
          </a:p>
        </p:txBody>
      </p:sp>
      <p:sp>
        <p:nvSpPr>
          <p:cNvPr id="11" name="Platshållare för bildnummer 1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46494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två bildtext/kä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6226887" y="1908063"/>
            <a:ext cx="5337668" cy="41292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22799" y="1908063"/>
            <a:ext cx="5306401" cy="3421021"/>
          </a:xfrm>
        </p:spPr>
        <p:txBody>
          <a:bodyPr>
            <a:noAutofit/>
          </a:bodyPr>
          <a:lstStyle>
            <a:lvl1pPr marL="0" indent="0">
              <a:spcAft>
                <a:spcPts val="1000"/>
              </a:spcAft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sp>
        <p:nvSpPr>
          <p:cNvPr id="8" name="Rubrik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9" name="Platshållare för text 8"/>
          <p:cNvSpPr>
            <a:spLocks noGrp="1"/>
          </p:cNvSpPr>
          <p:nvPr>
            <p:ph type="body" sz="quarter" idx="13" hasCustomPrompt="1"/>
          </p:nvPr>
        </p:nvSpPr>
        <p:spPr>
          <a:xfrm>
            <a:off x="617565" y="5486400"/>
            <a:ext cx="5311635" cy="550863"/>
          </a:xfrm>
        </p:spPr>
        <p:txBody>
          <a:bodyPr anchor="b"/>
          <a:lstStyle>
            <a:lvl1pPr marL="0" indent="0" algn="r">
              <a:buNone/>
              <a:defRPr sz="9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sv-SE" dirty="0"/>
              <a:t>Bildtext/källa</a:t>
            </a:r>
          </a:p>
        </p:txBody>
      </p:sp>
      <p:sp>
        <p:nvSpPr>
          <p:cNvPr id="2" name="Platshållare för datum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77A0106-448D-4074-8D09-F6351A6A1C03}" type="datetime1">
              <a:rPr lang="sv-SE" smtClean="0"/>
              <a:t>2019-02-05</a:t>
            </a:fld>
            <a:endParaRPr lang="sv-SE" dirty="0"/>
          </a:p>
        </p:txBody>
      </p:sp>
      <p:sp>
        <p:nvSpPr>
          <p:cNvPr id="10" name="Platshållare för sidfot 9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Utrikesdepartementet</a:t>
            </a:r>
            <a:endParaRPr lang="sv-SE" dirty="0"/>
          </a:p>
        </p:txBody>
      </p:sp>
      <p:sp>
        <p:nvSpPr>
          <p:cNvPr id="11" name="Platshållare för bildnummer 1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940845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6226887" y="1908063"/>
            <a:ext cx="5337668" cy="41292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22799" y="1908063"/>
            <a:ext cx="5306401" cy="4129200"/>
          </a:xfrm>
        </p:spPr>
        <p:txBody>
          <a:bodyPr>
            <a:noAutofit/>
          </a:bodyPr>
          <a:lstStyle>
            <a:lvl1pPr marL="0" indent="0">
              <a:spcAft>
                <a:spcPts val="1000"/>
              </a:spcAft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sp>
        <p:nvSpPr>
          <p:cNvPr id="8" name="Rubrik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DA5FC-2B4E-4F40-B466-24D3BD765199}" type="datetime1">
              <a:rPr lang="sv-SE" smtClean="0"/>
              <a:t>2019-02-05</a:t>
            </a:fld>
            <a:endParaRPr lang="sv-SE" dirty="0"/>
          </a:p>
        </p:txBody>
      </p:sp>
      <p:sp>
        <p:nvSpPr>
          <p:cNvPr id="9" name="Platshållare för sidfo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Utrikesdepartementet</a:t>
            </a:r>
            <a:endParaRPr lang="sv-SE" dirty="0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52797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 blå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objekt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501" y="6152555"/>
            <a:ext cx="1737835" cy="493779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1004154" y="729566"/>
            <a:ext cx="8893350" cy="2151531"/>
          </a:xfrm>
        </p:spPr>
        <p:txBody>
          <a:bodyPr lIns="0" rIns="0" anchor="t">
            <a:noAutofit/>
          </a:bodyPr>
          <a:lstStyle>
            <a:lvl1pPr algn="l">
              <a:defRPr sz="6400" baseline="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för att lägga till rubrik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999460" y="2900578"/>
            <a:ext cx="8898044" cy="1655762"/>
          </a:xfrm>
        </p:spPr>
        <p:txBody>
          <a:bodyPr lIns="0" rIns="0"/>
          <a:lstStyle>
            <a:lvl1pPr marL="0" indent="0" algn="l">
              <a:buNone/>
              <a:defRPr sz="28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Klicka här för att ändra format på underrubrik i bakgrunden</a:t>
            </a:r>
          </a:p>
        </p:txBody>
      </p:sp>
      <p:sp>
        <p:nvSpPr>
          <p:cNvPr id="10" name="Rektangel 9"/>
          <p:cNvSpPr/>
          <p:nvPr userDrawn="1"/>
        </p:nvSpPr>
        <p:spPr>
          <a:xfrm>
            <a:off x="622800" y="548807"/>
            <a:ext cx="10943791" cy="547387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E429F-ADA7-446B-8B9C-BBD5CDD6AD30}" type="datetime1">
              <a:rPr lang="sv-SE" smtClean="0"/>
              <a:t>2019-02-05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Utrikesdepartementet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835450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mslag blå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623311" y="548807"/>
            <a:ext cx="10943791" cy="5473875"/>
          </a:xfrm>
        </p:spPr>
        <p:txBody>
          <a:bodyPr lIns="367200" tIns="223200" rIns="180000" anchor="t">
            <a:noAutofit/>
          </a:bodyPr>
          <a:lstStyle>
            <a:lvl1pPr algn="l">
              <a:defRPr sz="6400" baseline="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för att infoga text</a:t>
            </a:r>
          </a:p>
        </p:txBody>
      </p:sp>
      <p:sp>
        <p:nvSpPr>
          <p:cNvPr id="10" name="Rektangel 9"/>
          <p:cNvSpPr/>
          <p:nvPr userDrawn="1"/>
        </p:nvSpPr>
        <p:spPr>
          <a:xfrm>
            <a:off x="623311" y="548807"/>
            <a:ext cx="10943791" cy="547387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7200" tIns="223200" rIns="121917" bIns="60958" rtlCol="0" anchor="ctr">
            <a:noAutofit/>
          </a:bodyPr>
          <a:lstStyle/>
          <a:p>
            <a:pPr algn="ctr"/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4BA93-5507-47D4-BA73-9510C4CFB7E1}" type="datetime1">
              <a:rPr lang="sv-SE" smtClean="0"/>
              <a:t>2019-02-05</a:t>
            </a:fld>
            <a:endParaRPr lang="sv-SE" dirty="0"/>
          </a:p>
        </p:txBody>
      </p:sp>
      <p:pic>
        <p:nvPicPr>
          <p:cNvPr id="6" name="Bildobjekt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311" y="6147814"/>
            <a:ext cx="2090071" cy="548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3706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 rIns="2880000"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7" name="Rubrik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2AB80-E3F7-43B6-99B8-2CCF2C5AB7C1}" type="datetime1">
              <a:rPr lang="sv-SE" smtClean="0"/>
              <a:t>2019-02-05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Utrikesdepartementet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2" name="Bildobjekt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97" y="6157340"/>
            <a:ext cx="2235304" cy="586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7769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 rIns="2880000"/>
          <a:lstStyle>
            <a:lvl1pPr marL="468000" indent="-468000">
              <a:buFont typeface="+mj-lt"/>
              <a:buAutoNum type="arabicPeriod"/>
              <a:defRPr/>
            </a:lvl1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AE482-D5BE-411A-B1B9-E63121B0B9A5}" type="datetime1">
              <a:rPr lang="sv-SE" smtClean="0"/>
              <a:t>2019-02-05</a:t>
            </a:fld>
            <a:endParaRPr 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Utrikesdepartementet</a:t>
            </a:r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83592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3"/>
          </p:nvPr>
        </p:nvSpPr>
        <p:spPr>
          <a:xfrm>
            <a:off x="622800" y="1890000"/>
            <a:ext cx="8074800" cy="4129200"/>
          </a:xfrm>
        </p:spPr>
        <p:txBody>
          <a:bodyPr rIns="0"/>
          <a:lstStyle>
            <a:lvl1pPr marL="0" indent="0">
              <a:buNone/>
              <a:defRPr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1235719-514E-4809-A146-B18FB1267448}" type="datetime1">
              <a:rPr lang="sv-SE" smtClean="0"/>
              <a:t>2019-02-05</a:t>
            </a:fld>
            <a:endParaRPr lang="sv-SE" dirty="0"/>
          </a:p>
        </p:txBody>
      </p:sp>
      <p:sp>
        <p:nvSpPr>
          <p:cNvPr id="7" name="Platshållare för sidfot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Utrikesdepartementet</a:t>
            </a:r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36577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2800" y="359999"/>
            <a:ext cx="10952115" cy="1620001"/>
          </a:xfrm>
        </p:spPr>
        <p:txBody>
          <a:bodyPr anchor="t">
            <a:noAutofit/>
          </a:bodyPr>
          <a:lstStyle>
            <a:lvl1pPr>
              <a:defRPr sz="4800" baseline="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22800" y="1980000"/>
            <a:ext cx="10952115" cy="1304925"/>
          </a:xfrm>
        </p:spPr>
        <p:txBody>
          <a:bodyPr/>
          <a:lstStyle>
            <a:lvl1pPr marL="0" indent="0">
              <a:buNone/>
              <a:defRPr sz="28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5AEC9-DCD9-42C2-AC7B-9AE0978E715F}" type="datetime1">
              <a:rPr lang="sv-SE" smtClean="0"/>
              <a:t>2019-02-05</a:t>
            </a:fld>
            <a:endParaRPr 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Utrikesdepartementet</a:t>
            </a:r>
            <a:endParaRPr lang="sv-SE" dirty="0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11" name="Bildobjekt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501" y="6152555"/>
            <a:ext cx="1737835" cy="493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0023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22799" y="1893600"/>
            <a:ext cx="5306401" cy="41292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226887" y="1908063"/>
            <a:ext cx="5351628" cy="4129200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8" name="Platshållare för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EC056-EBF6-44F4-AA05-D318978CEEB2}" type="datetime1">
              <a:rPr lang="sv-SE" smtClean="0"/>
              <a:t>2019-02-05</a:t>
            </a:fld>
            <a:endParaRPr lang="sv-SE" dirty="0"/>
          </a:p>
        </p:txBody>
      </p:sp>
      <p:sp>
        <p:nvSpPr>
          <p:cNvPr id="9" name="Platshållare för sidfo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Utrikesdepartementet</a:t>
            </a:r>
            <a:endParaRPr lang="sv-SE" dirty="0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48335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22799" y="1499927"/>
            <a:ext cx="5306401" cy="823912"/>
          </a:xfrm>
        </p:spPr>
        <p:txBody>
          <a:bodyPr anchor="ctr"/>
          <a:lstStyle>
            <a:lvl1pPr marL="0" indent="0">
              <a:buNone/>
              <a:defRPr sz="3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22799" y="2426463"/>
            <a:ext cx="5306401" cy="36108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226887" y="1496145"/>
            <a:ext cx="5351628" cy="823912"/>
          </a:xfrm>
        </p:spPr>
        <p:txBody>
          <a:bodyPr anchor="ctr"/>
          <a:lstStyle>
            <a:lvl1pPr marL="0" indent="0">
              <a:buNone/>
              <a:defRPr sz="3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226887" y="2426006"/>
            <a:ext cx="5351628" cy="3611257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0" name="Rubrik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AD6F9-8485-4043-A67C-56589D32B672}" type="datetime1">
              <a:rPr lang="sv-SE" smtClean="0"/>
              <a:t>2019-02-05</a:t>
            </a:fld>
            <a:endParaRPr lang="sv-SE" dirty="0"/>
          </a:p>
        </p:txBody>
      </p:sp>
      <p:sp>
        <p:nvSpPr>
          <p:cNvPr id="11" name="Platshållare för sidfot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Utrikesdepartementet</a:t>
            </a:r>
            <a:endParaRPr lang="sv-SE" dirty="0"/>
          </a:p>
        </p:txBody>
      </p:sp>
      <p:sp>
        <p:nvSpPr>
          <p:cNvPr id="12" name="Platshållare för bildnumm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62985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6" name="Platshållare för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70CFB-13F3-48C0-BA62-2701E0DEAD43}" type="datetime1">
              <a:rPr lang="sv-SE" smtClean="0"/>
              <a:t>2019-02-05</a:t>
            </a:fld>
            <a:endParaRPr lang="sv-SE" dirty="0"/>
          </a:p>
        </p:txBody>
      </p:sp>
      <p:sp>
        <p:nvSpPr>
          <p:cNvPr id="7" name="Platshållare för sidfot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Utrikesdepartementet</a:t>
            </a:r>
            <a:endParaRPr lang="sv-SE" dirty="0"/>
          </a:p>
        </p:txBody>
      </p:sp>
      <p:sp>
        <p:nvSpPr>
          <p:cNvPr id="8" name="Platshållare för bild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44295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28A3D-0DB0-43F7-B56E-F59C207974A1}" type="datetime1">
              <a:rPr lang="sv-SE" smtClean="0"/>
              <a:t>2019-02-05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Utrikesdepartementet</a:t>
            </a:r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80647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objekt 8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399" y="6159720"/>
            <a:ext cx="1729651" cy="491221"/>
          </a:xfrm>
          <a:prstGeom prst="rect">
            <a:avLst/>
          </a:prstGeom>
        </p:spPr>
      </p:pic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622800" y="360000"/>
            <a:ext cx="10944804" cy="1029740"/>
          </a:xfrm>
          <a:prstGeom prst="rect">
            <a:avLst/>
          </a:prstGeom>
        </p:spPr>
        <p:txBody>
          <a:bodyPr vert="horz" lIns="0" tIns="45720" rIns="0" bIns="45720" rtlCol="0" anchor="t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22799" y="1890713"/>
            <a:ext cx="10955715" cy="4129082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0576240" y="297899"/>
            <a:ext cx="977891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fld id="{6C37EBDB-E3D6-441D-8D74-0BD88E948927}" type="datetime1">
              <a:rPr lang="sv-SE" smtClean="0"/>
              <a:t>2019-02-05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7640115" y="6304768"/>
            <a:ext cx="3456000" cy="216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 b="1" baseline="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Utrikesdepartementet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1082155" y="6304768"/>
            <a:ext cx="482400" cy="216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900" b="0" baseline="0">
                <a:solidFill>
                  <a:schemeClr val="bg1"/>
                </a:solidFill>
              </a:defRPr>
            </a:lvl1pPr>
          </a:lstStyle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49420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2" r:id="rId10"/>
    <p:sldLayoutId id="2147483670" r:id="rId11"/>
    <p:sldLayoutId id="2147483674" r:id="rId12"/>
    <p:sldLayoutId id="2147483677" r:id="rId13"/>
    <p:sldLayoutId id="2147483671" r:id="rId14"/>
  </p:sldLayoutIdLst>
  <p:hf hd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84400" indent="-284400" algn="l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4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3817" userDrawn="1">
          <p15:clr>
            <a:srgbClr val="F26B43"/>
          </p15:clr>
        </p15:guide>
        <p15:guide id="2" orient="horz" pos="2160">
          <p15:clr>
            <a:srgbClr val="F26B43"/>
          </p15:clr>
        </p15:guide>
        <p15:guide id="3" orient="horz" pos="3803" userDrawn="1">
          <p15:clr>
            <a:srgbClr val="F26B43"/>
          </p15:clr>
        </p15:guide>
        <p15:guide id="4" orient="horz" pos="1191" userDrawn="1">
          <p15:clr>
            <a:srgbClr val="F26B43"/>
          </p15:clr>
        </p15:guide>
        <p15:guide id="5" pos="330" userDrawn="1">
          <p15:clr>
            <a:srgbClr val="F26B43"/>
          </p15:clr>
        </p15:guide>
        <p15:guide id="6" pos="7333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 b="1" dirty="0"/>
              <a:t>Sustainable Systems for Private Sector Development at the Local Level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8407380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Three-</a:t>
            </a:r>
            <a:r>
              <a:rPr lang="sv-SE" dirty="0" err="1"/>
              <a:t>year</a:t>
            </a:r>
            <a:r>
              <a:rPr lang="sv-SE" dirty="0"/>
              <a:t> </a:t>
            </a:r>
            <a:r>
              <a:rPr lang="sv-SE" dirty="0" err="1"/>
              <a:t>project</a:t>
            </a:r>
            <a:r>
              <a:rPr lang="sv-SE" dirty="0"/>
              <a:t> plan</a:t>
            </a: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Utrikesdepartementet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10</a:t>
            </a:fld>
            <a:endParaRPr lang="sv-SE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B6C1C16-50DC-1644-8454-0919538839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2799" y="1688123"/>
            <a:ext cx="10955715" cy="4331672"/>
          </a:xfrm>
        </p:spPr>
        <p:txBody>
          <a:bodyPr/>
          <a:lstStyle/>
          <a:p>
            <a:r>
              <a:rPr lang="en-US" sz="2400" dirty="0"/>
              <a:t>Time frame: 2019-2021</a:t>
            </a:r>
          </a:p>
          <a:p>
            <a:r>
              <a:rPr lang="en-US" sz="2400" dirty="0"/>
              <a:t>Budget: 1 million USD</a:t>
            </a:r>
          </a:p>
          <a:p>
            <a:r>
              <a:rPr lang="en-US" sz="2400" dirty="0"/>
              <a:t>Key project activities:</a:t>
            </a:r>
            <a:endParaRPr lang="en-US" sz="1600" dirty="0"/>
          </a:p>
          <a:p>
            <a:endParaRPr lang="en-US" sz="2400" dirty="0"/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E74AE803-E1EC-234C-9ED5-54E409F15EE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02781322"/>
              </p:ext>
            </p:extLst>
          </p:nvPr>
        </p:nvGraphicFramePr>
        <p:xfrm>
          <a:off x="622799" y="3171826"/>
          <a:ext cx="10941756" cy="29665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Oval 6">
            <a:extLst>
              <a:ext uri="{FF2B5EF4-FFF2-40B4-BE49-F238E27FC236}">
                <a16:creationId xmlns:a16="http://schemas.microsoft.com/office/drawing/2014/main" id="{FDACA9DF-9523-6742-BB4A-FC4308CF7F56}"/>
              </a:ext>
            </a:extLst>
          </p:cNvPr>
          <p:cNvSpPr/>
          <p:nvPr/>
        </p:nvSpPr>
        <p:spPr>
          <a:xfrm>
            <a:off x="3057525" y="4572001"/>
            <a:ext cx="542925" cy="55721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5E8EE27-B743-444A-AD8F-C3C99DA9016B}"/>
              </a:ext>
            </a:extLst>
          </p:cNvPr>
          <p:cNvSpPr txBox="1"/>
          <p:nvPr/>
        </p:nvSpPr>
        <p:spPr>
          <a:xfrm>
            <a:off x="2857501" y="4114803"/>
            <a:ext cx="97154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/>
              <a:t>London conference</a:t>
            </a:r>
          </a:p>
        </p:txBody>
      </p:sp>
    </p:spTree>
    <p:extLst>
      <p:ext uri="{BB962C8B-B14F-4D97-AF65-F5344CB8AC3E}">
        <p14:creationId xmlns:p14="http://schemas.microsoft.com/office/powerpoint/2010/main" val="2935760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Way forward</a:t>
            </a: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Utrikesdepartementet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11</a:t>
            </a:fld>
            <a:endParaRPr lang="sv-SE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B6C1C16-50DC-1644-8454-0919538839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en-US" sz="2800" dirty="0"/>
              <a:t>Establishing funding and operational cooperation between donors</a:t>
            </a:r>
          </a:p>
          <a:p>
            <a:pPr>
              <a:spcAft>
                <a:spcPts val="1200"/>
              </a:spcAft>
            </a:pPr>
            <a:r>
              <a:rPr lang="en-US" sz="2800" dirty="0">
                <a:solidFill>
                  <a:prstClr val="black"/>
                </a:solidFill>
              </a:rPr>
              <a:t>MOUs with key governmental actors  (MOMA, MOPIC, governorates &amp; municipalities)</a:t>
            </a:r>
          </a:p>
          <a:p>
            <a:pPr>
              <a:spcAft>
                <a:spcPts val="1200"/>
              </a:spcAft>
            </a:pPr>
            <a:r>
              <a:rPr lang="en-US" sz="2800" dirty="0">
                <a:solidFill>
                  <a:prstClr val="black"/>
                </a:solidFill>
              </a:rPr>
              <a:t>Sign off of project plan and budget</a:t>
            </a:r>
          </a:p>
          <a:p>
            <a:pPr>
              <a:spcAft>
                <a:spcPts val="1200"/>
              </a:spcAft>
            </a:pPr>
            <a:r>
              <a:rPr lang="en-US" sz="2800" dirty="0">
                <a:solidFill>
                  <a:prstClr val="black"/>
                </a:solidFill>
              </a:rPr>
              <a:t>MOUs with other actors</a:t>
            </a:r>
          </a:p>
          <a:p>
            <a:pPr>
              <a:spcAft>
                <a:spcPts val="1200"/>
              </a:spcAft>
            </a:pPr>
            <a:r>
              <a:rPr lang="en-US" sz="2800" dirty="0">
                <a:solidFill>
                  <a:prstClr val="black"/>
                </a:solidFill>
              </a:rPr>
              <a:t>Launch</a:t>
            </a:r>
          </a:p>
          <a:p>
            <a:pPr lvl="1"/>
            <a:endParaRPr lang="en-US" sz="2000" dirty="0">
              <a:solidFill>
                <a:prstClr val="black"/>
              </a:solidFill>
            </a:endParaRPr>
          </a:p>
          <a:p>
            <a:pPr marL="457200" lvl="1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15740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>
          <a:xfrm>
            <a:off x="622800" y="1782713"/>
            <a:ext cx="11207250" cy="4129082"/>
          </a:xfrm>
        </p:spPr>
        <p:txBody>
          <a:bodyPr/>
          <a:lstStyle/>
          <a:p>
            <a:r>
              <a:rPr lang="sv-SE" sz="2800" dirty="0"/>
              <a:t>The </a:t>
            </a:r>
            <a:r>
              <a:rPr lang="sv-SE" sz="2800" dirty="0" err="1"/>
              <a:t>Jordanian</a:t>
            </a:r>
            <a:r>
              <a:rPr lang="sv-SE" sz="2800" dirty="0"/>
              <a:t> socio-</a:t>
            </a:r>
            <a:r>
              <a:rPr lang="sv-SE" sz="2800" dirty="0" err="1"/>
              <a:t>economic</a:t>
            </a:r>
            <a:r>
              <a:rPr lang="sv-SE" sz="2800" dirty="0"/>
              <a:t> </a:t>
            </a:r>
            <a:r>
              <a:rPr lang="sv-SE" sz="2800" dirty="0" err="1"/>
              <a:t>context</a:t>
            </a:r>
            <a:endParaRPr lang="sv-SE" sz="2800" dirty="0"/>
          </a:p>
          <a:p>
            <a:r>
              <a:rPr lang="sv-SE" sz="2800" dirty="0" err="1"/>
              <a:t>Momentum</a:t>
            </a:r>
            <a:r>
              <a:rPr lang="sv-SE" sz="2800" dirty="0"/>
              <a:t> for </a:t>
            </a:r>
            <a:r>
              <a:rPr lang="sv-SE" sz="2800" dirty="0" err="1"/>
              <a:t>decentralization</a:t>
            </a:r>
            <a:endParaRPr lang="sv-SE" sz="2800" dirty="0"/>
          </a:p>
          <a:p>
            <a:r>
              <a:rPr lang="sv-SE" sz="2800" dirty="0"/>
              <a:t>Project preparations </a:t>
            </a:r>
            <a:r>
              <a:rPr lang="sv-SE" sz="2800" dirty="0" err="1"/>
              <a:t>pursued</a:t>
            </a:r>
            <a:endParaRPr lang="sv-SE" sz="2800" dirty="0"/>
          </a:p>
          <a:p>
            <a:r>
              <a:rPr lang="sv-SE" sz="2800" dirty="0"/>
              <a:t>Preparatory </a:t>
            </a:r>
            <a:r>
              <a:rPr lang="sv-SE" sz="2800" dirty="0" err="1"/>
              <a:t>phase</a:t>
            </a:r>
            <a:r>
              <a:rPr lang="sv-SE" sz="2800" dirty="0"/>
              <a:t> </a:t>
            </a:r>
            <a:r>
              <a:rPr lang="sv-SE" sz="2800" dirty="0" err="1"/>
              <a:t>conclusions</a:t>
            </a:r>
            <a:endParaRPr lang="sv-SE" sz="2800" dirty="0"/>
          </a:p>
          <a:p>
            <a:r>
              <a:rPr lang="sv-SE" sz="2800" dirty="0"/>
              <a:t>Objective: business development services</a:t>
            </a:r>
          </a:p>
          <a:p>
            <a:r>
              <a:rPr lang="sv-SE" sz="2800" dirty="0" err="1"/>
              <a:t>Stakeholders</a:t>
            </a:r>
            <a:r>
              <a:rPr lang="sv-SE" sz="2800" dirty="0"/>
              <a:t> and </a:t>
            </a:r>
            <a:r>
              <a:rPr lang="sv-SE" sz="2800" dirty="0" err="1"/>
              <a:t>key</a:t>
            </a:r>
            <a:r>
              <a:rPr lang="sv-SE" sz="2800" dirty="0"/>
              <a:t> partners</a:t>
            </a:r>
          </a:p>
          <a:p>
            <a:r>
              <a:rPr lang="sv-SE" sz="2800" dirty="0"/>
              <a:t>London </a:t>
            </a:r>
            <a:r>
              <a:rPr lang="sv-SE" sz="2800" dirty="0" err="1"/>
              <a:t>investor</a:t>
            </a:r>
            <a:r>
              <a:rPr lang="sv-SE" sz="2800" dirty="0"/>
              <a:t> </a:t>
            </a:r>
            <a:r>
              <a:rPr lang="sv-SE" sz="2800" dirty="0" err="1"/>
              <a:t>conference</a:t>
            </a:r>
            <a:endParaRPr lang="sv-SE" sz="2800" dirty="0"/>
          </a:p>
          <a:p>
            <a:r>
              <a:rPr lang="sv-SE" sz="2800" dirty="0"/>
              <a:t>Three-</a:t>
            </a:r>
            <a:r>
              <a:rPr lang="sv-SE" sz="2800" dirty="0" err="1"/>
              <a:t>year</a:t>
            </a:r>
            <a:r>
              <a:rPr lang="sv-SE" sz="2800" dirty="0"/>
              <a:t> </a:t>
            </a:r>
            <a:r>
              <a:rPr lang="sv-SE" sz="2800" dirty="0" err="1"/>
              <a:t>project</a:t>
            </a:r>
            <a:r>
              <a:rPr lang="sv-SE" sz="2800" dirty="0"/>
              <a:t> plan</a:t>
            </a:r>
          </a:p>
          <a:p>
            <a:r>
              <a:rPr lang="sv-SE" sz="2800" dirty="0"/>
              <a:t>Way forward</a:t>
            </a:r>
          </a:p>
          <a:p>
            <a:endParaRPr lang="sv-SE" sz="2800" dirty="0"/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Outline</a:t>
            </a:r>
            <a:r>
              <a:rPr lang="sv-SE" dirty="0"/>
              <a:t> </a:t>
            </a: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Utrikesdepartementet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804115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title"/>
          </p:nvPr>
        </p:nvSpPr>
        <p:spPr>
          <a:xfrm>
            <a:off x="122237" y="360000"/>
            <a:ext cx="12069763" cy="1029740"/>
          </a:xfrm>
        </p:spPr>
        <p:txBody>
          <a:bodyPr/>
          <a:lstStyle/>
          <a:p>
            <a:r>
              <a:rPr lang="sv-SE" dirty="0"/>
              <a:t>The </a:t>
            </a:r>
            <a:r>
              <a:rPr lang="sv-SE" dirty="0" err="1"/>
              <a:t>Jordanian</a:t>
            </a:r>
            <a:r>
              <a:rPr lang="sv-SE" dirty="0"/>
              <a:t> socio-</a:t>
            </a:r>
            <a:r>
              <a:rPr lang="sv-SE" dirty="0" err="1"/>
              <a:t>economic</a:t>
            </a:r>
            <a:r>
              <a:rPr lang="sv-SE" dirty="0"/>
              <a:t> </a:t>
            </a:r>
            <a:r>
              <a:rPr lang="sv-SE" dirty="0" err="1"/>
              <a:t>context</a:t>
            </a:r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Utrikesdepartementet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3</a:t>
            </a:fld>
            <a:endParaRPr lang="sv-SE" dirty="0"/>
          </a:p>
        </p:txBody>
      </p:sp>
      <p:sp>
        <p:nvSpPr>
          <p:cNvPr id="9" name="Up Arrow 8">
            <a:extLst>
              <a:ext uri="{FF2B5EF4-FFF2-40B4-BE49-F238E27FC236}">
                <a16:creationId xmlns:a16="http://schemas.microsoft.com/office/drawing/2014/main" id="{102320B5-B8A0-8641-A306-F474A6970B71}"/>
              </a:ext>
            </a:extLst>
          </p:cNvPr>
          <p:cNvSpPr/>
          <p:nvPr/>
        </p:nvSpPr>
        <p:spPr>
          <a:xfrm rot="5400000">
            <a:off x="4638676" y="2924179"/>
            <a:ext cx="4338635" cy="190023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E17CD9E2-1893-1E49-AC99-A5341FA2269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9176970"/>
              </p:ext>
            </p:extLst>
          </p:nvPr>
        </p:nvGraphicFramePr>
        <p:xfrm>
          <a:off x="122237" y="1704975"/>
          <a:ext cx="6264276" cy="41290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E7E24223-58A3-4041-A945-7BD388E90DF7}"/>
              </a:ext>
            </a:extLst>
          </p:cNvPr>
          <p:cNvSpPr txBox="1"/>
          <p:nvPr/>
        </p:nvSpPr>
        <p:spPr>
          <a:xfrm>
            <a:off x="8143875" y="2646133"/>
            <a:ext cx="342068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Inadequate business environment and growth at the municipal level</a:t>
            </a:r>
          </a:p>
        </p:txBody>
      </p:sp>
    </p:spTree>
    <p:extLst>
      <p:ext uri="{BB962C8B-B14F-4D97-AF65-F5344CB8AC3E}">
        <p14:creationId xmlns:p14="http://schemas.microsoft.com/office/powerpoint/2010/main" val="32919630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>
          <a:xfrm>
            <a:off x="622800" y="1389740"/>
            <a:ext cx="10955715" cy="4129082"/>
          </a:xfrm>
        </p:spPr>
        <p:txBody>
          <a:bodyPr/>
          <a:lstStyle/>
          <a:p>
            <a:pPr marL="0" indent="0">
              <a:buNone/>
            </a:pPr>
            <a:r>
              <a:rPr lang="sv-SE" dirty="0"/>
              <a:t>Jordan</a:t>
            </a:r>
          </a:p>
          <a:p>
            <a:pPr>
              <a:spcAft>
                <a:spcPts val="1200"/>
              </a:spcAft>
            </a:pPr>
            <a:r>
              <a:rPr lang="sv-SE" sz="2400" dirty="0" err="1"/>
              <a:t>Decentralization</a:t>
            </a:r>
            <a:r>
              <a:rPr lang="sv-SE" sz="2400" dirty="0"/>
              <a:t> </a:t>
            </a:r>
            <a:r>
              <a:rPr lang="sv-SE" sz="2400" dirty="0" err="1"/>
              <a:t>law</a:t>
            </a:r>
            <a:r>
              <a:rPr lang="sv-SE" sz="2400" dirty="0"/>
              <a:t> and </a:t>
            </a:r>
            <a:r>
              <a:rPr lang="sv-SE" sz="2400" dirty="0" err="1"/>
              <a:t>elections</a:t>
            </a:r>
            <a:r>
              <a:rPr lang="sv-SE" sz="2400" dirty="0"/>
              <a:t> </a:t>
            </a:r>
            <a:r>
              <a:rPr lang="sv-SE" sz="2400" dirty="0" err="1"/>
              <a:t>taking</a:t>
            </a:r>
            <a:r>
              <a:rPr lang="sv-SE" sz="2400" dirty="0"/>
              <a:t> </a:t>
            </a:r>
            <a:r>
              <a:rPr lang="sv-SE" sz="2400" dirty="0" err="1"/>
              <a:t>effect</a:t>
            </a:r>
            <a:r>
              <a:rPr lang="sv-SE" sz="2400" dirty="0"/>
              <a:t> in 2017</a:t>
            </a:r>
          </a:p>
          <a:p>
            <a:r>
              <a:rPr lang="sv-SE" sz="2400" dirty="0" err="1"/>
              <a:t>Municipalities</a:t>
            </a:r>
            <a:r>
              <a:rPr lang="sv-SE" sz="2400" dirty="0"/>
              <a:t> </a:t>
            </a:r>
            <a:r>
              <a:rPr lang="sv-SE" sz="2400" dirty="0" err="1"/>
              <a:t>are</a:t>
            </a:r>
            <a:r>
              <a:rPr lang="sv-SE" sz="2400" dirty="0"/>
              <a:t> </a:t>
            </a:r>
            <a:r>
              <a:rPr lang="sv-SE" sz="2400" dirty="0" err="1"/>
              <a:t>assigned</a:t>
            </a:r>
            <a:r>
              <a:rPr lang="sv-SE" sz="2400" dirty="0"/>
              <a:t> a </a:t>
            </a:r>
            <a:r>
              <a:rPr lang="sv-SE" sz="2400" dirty="0" err="1"/>
              <a:t>greater</a:t>
            </a:r>
            <a:r>
              <a:rPr lang="sv-SE" sz="2400" dirty="0"/>
              <a:t> </a:t>
            </a:r>
            <a:r>
              <a:rPr lang="sv-SE" sz="2400" dirty="0" err="1"/>
              <a:t>role</a:t>
            </a:r>
            <a:r>
              <a:rPr lang="sv-SE" sz="2400" dirty="0"/>
              <a:t> in service provision &amp; </a:t>
            </a:r>
            <a:r>
              <a:rPr lang="sv-SE" sz="2400" dirty="0" err="1"/>
              <a:t>economic</a:t>
            </a:r>
            <a:r>
              <a:rPr lang="sv-SE" sz="2400" dirty="0"/>
              <a:t> development for </a:t>
            </a:r>
            <a:r>
              <a:rPr lang="sv-SE" sz="2400" dirty="0" err="1"/>
              <a:t>their</a:t>
            </a:r>
            <a:r>
              <a:rPr lang="sv-SE" sz="2400" dirty="0"/>
              <a:t> </a:t>
            </a:r>
            <a:r>
              <a:rPr lang="sv-SE" sz="2400" dirty="0" err="1"/>
              <a:t>communities</a:t>
            </a:r>
            <a:endParaRPr lang="sv-SE" sz="2400" dirty="0"/>
          </a:p>
          <a:p>
            <a:endParaRPr lang="sv-SE" sz="1400" dirty="0"/>
          </a:p>
          <a:p>
            <a:pPr marL="0" indent="0">
              <a:buNone/>
            </a:pPr>
            <a:r>
              <a:rPr lang="sv-SE" dirty="0"/>
              <a:t>Sweden</a:t>
            </a:r>
            <a:endParaRPr lang="sv-SE" sz="1600" dirty="0"/>
          </a:p>
          <a:p>
            <a:pPr>
              <a:spcAft>
                <a:spcPts val="1200"/>
              </a:spcAft>
            </a:pPr>
            <a:r>
              <a:rPr lang="sv-SE" sz="2400" dirty="0"/>
              <a:t>SKLI </a:t>
            </a:r>
            <a:r>
              <a:rPr lang="sv-SE" sz="2400" dirty="0" err="1"/>
              <a:t>worked</a:t>
            </a:r>
            <a:r>
              <a:rPr lang="sv-SE" sz="2400" dirty="0"/>
              <a:t> </a:t>
            </a:r>
            <a:r>
              <a:rPr lang="sv-SE" sz="2400" dirty="0" err="1"/>
              <a:t>with</a:t>
            </a:r>
            <a:r>
              <a:rPr lang="sv-SE" sz="2400" dirty="0"/>
              <a:t> </a:t>
            </a:r>
            <a:r>
              <a:rPr lang="sv-SE" sz="2400" dirty="0" err="1"/>
              <a:t>local</a:t>
            </a:r>
            <a:r>
              <a:rPr lang="sv-SE" sz="2400" dirty="0"/>
              <a:t> development in Jordan to </a:t>
            </a:r>
            <a:r>
              <a:rPr lang="sv-SE" sz="2400" dirty="0" err="1"/>
              <a:t>build</a:t>
            </a:r>
            <a:r>
              <a:rPr lang="sv-SE" sz="2400" dirty="0"/>
              <a:t> </a:t>
            </a:r>
            <a:r>
              <a:rPr lang="sv-SE" sz="2400" dirty="0" err="1"/>
              <a:t>capacity</a:t>
            </a:r>
            <a:r>
              <a:rPr lang="sv-SE" sz="2400" dirty="0"/>
              <a:t> and </a:t>
            </a:r>
            <a:r>
              <a:rPr lang="sv-SE" sz="2400" dirty="0" err="1"/>
              <a:t>improve</a:t>
            </a:r>
            <a:r>
              <a:rPr lang="sv-SE" sz="2400" dirty="0"/>
              <a:t> </a:t>
            </a:r>
            <a:r>
              <a:rPr lang="sv-SE" sz="2400" dirty="0" err="1"/>
              <a:t>governance</a:t>
            </a:r>
            <a:r>
              <a:rPr lang="sv-SE" sz="2400" dirty="0"/>
              <a:t> </a:t>
            </a:r>
          </a:p>
          <a:p>
            <a:r>
              <a:rPr lang="sv-SE" sz="2400" dirty="0"/>
              <a:t>Sweden is </a:t>
            </a:r>
            <a:r>
              <a:rPr lang="sv-SE" sz="2400" dirty="0" err="1"/>
              <a:t>well-placed</a:t>
            </a:r>
            <a:r>
              <a:rPr lang="sv-SE" sz="2400" dirty="0"/>
              <a:t> to support </a:t>
            </a:r>
            <a:r>
              <a:rPr lang="sv-SE" sz="2400" dirty="0" err="1"/>
              <a:t>Jordanian</a:t>
            </a:r>
            <a:r>
              <a:rPr lang="sv-SE" sz="2400" dirty="0"/>
              <a:t> </a:t>
            </a:r>
            <a:r>
              <a:rPr lang="sv-SE" sz="2400" dirty="0" err="1"/>
              <a:t>municipalities</a:t>
            </a:r>
            <a:r>
              <a:rPr lang="sv-SE" sz="2400" dirty="0"/>
              <a:t> </a:t>
            </a:r>
            <a:r>
              <a:rPr lang="sv-SE" sz="2400" dirty="0" err="1"/>
              <a:t>based</a:t>
            </a:r>
            <a:r>
              <a:rPr lang="sv-SE" sz="2400" dirty="0"/>
              <a:t> on a proven </a:t>
            </a:r>
            <a:r>
              <a:rPr lang="sv-SE" sz="2400" dirty="0" err="1"/>
              <a:t>model</a:t>
            </a:r>
            <a:r>
              <a:rPr lang="sv-SE" sz="2400" dirty="0"/>
              <a:t> </a:t>
            </a:r>
            <a:r>
              <a:rPr lang="sv-SE" sz="2400" dirty="0" err="1"/>
              <a:t>of</a:t>
            </a:r>
            <a:r>
              <a:rPr lang="sv-SE" sz="2400" dirty="0"/>
              <a:t> </a:t>
            </a:r>
            <a:r>
              <a:rPr lang="sv-SE" sz="2400" dirty="0" err="1"/>
              <a:t>local</a:t>
            </a:r>
            <a:r>
              <a:rPr lang="sv-SE" sz="2400" dirty="0"/>
              <a:t> business development centers in </a:t>
            </a:r>
            <a:r>
              <a:rPr lang="sv-SE" sz="2400" dirty="0" err="1"/>
              <a:t>every</a:t>
            </a:r>
            <a:r>
              <a:rPr lang="sv-SE" sz="2400" dirty="0"/>
              <a:t> </a:t>
            </a:r>
            <a:r>
              <a:rPr lang="sv-SE" sz="2400" dirty="0" err="1"/>
              <a:t>municipality</a:t>
            </a:r>
            <a:endParaRPr lang="sv-SE" sz="2000" dirty="0"/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Momentum</a:t>
            </a:r>
            <a:r>
              <a:rPr lang="sv-SE" dirty="0"/>
              <a:t> for </a:t>
            </a:r>
            <a:r>
              <a:rPr lang="sv-SE" dirty="0" err="1"/>
              <a:t>decentralization</a:t>
            </a:r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Utrikesdepartementet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910634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>
          <a:xfrm>
            <a:off x="622800" y="1621772"/>
            <a:ext cx="10459355" cy="4129082"/>
          </a:xfrm>
        </p:spPr>
        <p:txBody>
          <a:bodyPr/>
          <a:lstStyle/>
          <a:p>
            <a:pPr lvl="1">
              <a:spcAft>
                <a:spcPts val="1200"/>
              </a:spcAft>
            </a:pPr>
            <a:r>
              <a:rPr lang="sv-SE" dirty="0" err="1"/>
              <a:t>Field</a:t>
            </a:r>
            <a:r>
              <a:rPr lang="sv-SE" dirty="0"/>
              <a:t> research in Jordan to </a:t>
            </a:r>
            <a:r>
              <a:rPr lang="sv-SE" dirty="0" err="1"/>
              <a:t>identify</a:t>
            </a:r>
            <a:r>
              <a:rPr lang="sv-SE" dirty="0"/>
              <a:t> </a:t>
            </a:r>
            <a:r>
              <a:rPr lang="sv-SE" dirty="0" err="1"/>
              <a:t>key</a:t>
            </a:r>
            <a:r>
              <a:rPr lang="sv-SE" dirty="0"/>
              <a:t> </a:t>
            </a:r>
            <a:r>
              <a:rPr lang="sv-SE" dirty="0" err="1"/>
              <a:t>actors</a:t>
            </a:r>
            <a:r>
              <a:rPr lang="sv-SE" dirty="0"/>
              <a:t> and </a:t>
            </a:r>
            <a:r>
              <a:rPr lang="sv-SE" dirty="0" err="1"/>
              <a:t>municipalities</a:t>
            </a:r>
            <a:r>
              <a:rPr lang="sv-SE" dirty="0"/>
              <a:t> and to </a:t>
            </a:r>
            <a:r>
              <a:rPr lang="sv-SE" dirty="0" err="1"/>
              <a:t>assess</a:t>
            </a:r>
            <a:r>
              <a:rPr lang="sv-SE" dirty="0"/>
              <a:t> </a:t>
            </a:r>
            <a:r>
              <a:rPr lang="sv-SE" dirty="0" err="1"/>
              <a:t>needs</a:t>
            </a:r>
            <a:endParaRPr lang="sv-SE" dirty="0"/>
          </a:p>
          <a:p>
            <a:pPr lvl="1">
              <a:spcAft>
                <a:spcPts val="1200"/>
              </a:spcAft>
            </a:pPr>
            <a:r>
              <a:rPr lang="sv-SE" dirty="0" err="1"/>
              <a:t>Dialogue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relevant </a:t>
            </a:r>
            <a:r>
              <a:rPr lang="sv-SE" dirty="0" err="1"/>
              <a:t>ministries</a:t>
            </a:r>
            <a:r>
              <a:rPr lang="sv-SE" dirty="0"/>
              <a:t> and donor </a:t>
            </a:r>
            <a:r>
              <a:rPr lang="sv-SE" dirty="0" err="1"/>
              <a:t>agencies</a:t>
            </a:r>
            <a:endParaRPr lang="sv-SE" dirty="0"/>
          </a:p>
          <a:p>
            <a:pPr lvl="1">
              <a:spcAft>
                <a:spcPts val="1200"/>
              </a:spcAft>
            </a:pPr>
            <a:r>
              <a:rPr lang="sv-SE" dirty="0"/>
              <a:t>Case studies in Swedish </a:t>
            </a:r>
            <a:r>
              <a:rPr lang="sv-SE" dirty="0" err="1"/>
              <a:t>municipalities</a:t>
            </a:r>
            <a:r>
              <a:rPr lang="sv-SE" dirty="0"/>
              <a:t> to </a:t>
            </a:r>
            <a:r>
              <a:rPr lang="sv-SE" dirty="0" err="1"/>
              <a:t>identify</a:t>
            </a:r>
            <a:r>
              <a:rPr lang="sv-SE" dirty="0"/>
              <a:t> business development </a:t>
            </a:r>
            <a:r>
              <a:rPr lang="sv-SE" dirty="0" err="1"/>
              <a:t>models</a:t>
            </a:r>
            <a:r>
              <a:rPr lang="sv-SE" dirty="0"/>
              <a:t> to </a:t>
            </a:r>
            <a:r>
              <a:rPr lang="sv-SE" dirty="0" err="1"/>
              <a:t>apply</a:t>
            </a:r>
            <a:r>
              <a:rPr lang="sv-SE" dirty="0"/>
              <a:t> in the </a:t>
            </a:r>
            <a:r>
              <a:rPr lang="sv-SE" dirty="0" err="1"/>
              <a:t>Jordanian</a:t>
            </a:r>
            <a:r>
              <a:rPr lang="sv-SE" dirty="0"/>
              <a:t> </a:t>
            </a:r>
            <a:r>
              <a:rPr lang="sv-SE" dirty="0" err="1"/>
              <a:t>context</a:t>
            </a:r>
            <a:endParaRPr lang="sv-SE" dirty="0"/>
          </a:p>
          <a:p>
            <a:pPr lvl="1">
              <a:spcAft>
                <a:spcPts val="1200"/>
              </a:spcAft>
            </a:pPr>
            <a:r>
              <a:rPr lang="sv-SE" dirty="0" err="1"/>
              <a:t>Identify</a:t>
            </a:r>
            <a:r>
              <a:rPr lang="sv-SE" dirty="0"/>
              <a:t> </a:t>
            </a:r>
            <a:r>
              <a:rPr lang="sv-SE" dirty="0" err="1"/>
              <a:t>performance</a:t>
            </a:r>
            <a:r>
              <a:rPr lang="sv-SE" dirty="0"/>
              <a:t> </a:t>
            </a:r>
            <a:r>
              <a:rPr lang="sv-SE" dirty="0" err="1"/>
              <a:t>indicators</a:t>
            </a:r>
            <a:r>
              <a:rPr lang="sv-SE" dirty="0"/>
              <a:t> and data </a:t>
            </a:r>
            <a:r>
              <a:rPr lang="sv-SE" dirty="0" err="1"/>
              <a:t>sources</a:t>
            </a:r>
            <a:r>
              <a:rPr lang="sv-SE" dirty="0"/>
              <a:t> to </a:t>
            </a:r>
            <a:r>
              <a:rPr lang="sv-SE" dirty="0" err="1"/>
              <a:t>measure</a:t>
            </a:r>
            <a:r>
              <a:rPr lang="sv-SE" dirty="0"/>
              <a:t> </a:t>
            </a:r>
            <a:r>
              <a:rPr lang="sv-SE" dirty="0" err="1"/>
              <a:t>baseline</a:t>
            </a:r>
            <a:r>
              <a:rPr lang="sv-SE" dirty="0"/>
              <a:t> and progress for </a:t>
            </a:r>
            <a:r>
              <a:rPr lang="sv-SE" dirty="0" err="1"/>
              <a:t>Jordanian</a:t>
            </a:r>
            <a:r>
              <a:rPr lang="sv-SE" dirty="0"/>
              <a:t> </a:t>
            </a:r>
            <a:r>
              <a:rPr lang="sv-SE" dirty="0" err="1"/>
              <a:t>municipalities</a:t>
            </a:r>
            <a:endParaRPr lang="sv-SE" dirty="0"/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Project preparations </a:t>
            </a:r>
            <a:r>
              <a:rPr lang="sv-SE" dirty="0" err="1"/>
              <a:t>pursued</a:t>
            </a:r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Utrikesdepartementet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565682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Preparatory </a:t>
            </a:r>
            <a:r>
              <a:rPr lang="sv-SE" dirty="0" err="1"/>
              <a:t>phase</a:t>
            </a:r>
            <a:r>
              <a:rPr lang="sv-SE" dirty="0"/>
              <a:t> </a:t>
            </a:r>
            <a:r>
              <a:rPr lang="sv-SE" dirty="0" err="1"/>
              <a:t>conclusions</a:t>
            </a:r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Utrikesdepartementet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6</a:t>
            </a:fld>
            <a:endParaRPr lang="sv-SE" dirty="0"/>
          </a:p>
        </p:txBody>
      </p:sp>
      <p:graphicFrame>
        <p:nvGraphicFramePr>
          <p:cNvPr id="12" name="Content Placeholder 11">
            <a:extLst>
              <a:ext uri="{FF2B5EF4-FFF2-40B4-BE49-F238E27FC236}">
                <a16:creationId xmlns:a16="http://schemas.microsoft.com/office/drawing/2014/main" id="{FB11D533-5FCD-4E4F-83A8-BC741C23417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8974719"/>
              </p:ext>
            </p:extLst>
          </p:nvPr>
        </p:nvGraphicFramePr>
        <p:xfrm>
          <a:off x="6757984" y="1719262"/>
          <a:ext cx="5243513" cy="44140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FDC6BDF-388B-5744-ADEA-BD03929065F5}"/>
              </a:ext>
            </a:extLst>
          </p:cNvPr>
          <p:cNvCxnSpPr/>
          <p:nvPr/>
        </p:nvCxnSpPr>
        <p:spPr>
          <a:xfrm flipH="1">
            <a:off x="7800972" y="2657474"/>
            <a:ext cx="1843088" cy="50006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DE542683-7C65-8044-84CE-38EC8A6B298A}"/>
              </a:ext>
            </a:extLst>
          </p:cNvPr>
          <p:cNvCxnSpPr/>
          <p:nvPr/>
        </p:nvCxnSpPr>
        <p:spPr>
          <a:xfrm flipH="1">
            <a:off x="8315322" y="3671887"/>
            <a:ext cx="1328738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E27C356E-4A80-4B4E-9F3C-55336CFFBC01}"/>
              </a:ext>
            </a:extLst>
          </p:cNvPr>
          <p:cNvCxnSpPr/>
          <p:nvPr/>
        </p:nvCxnSpPr>
        <p:spPr>
          <a:xfrm flipH="1" flipV="1">
            <a:off x="7972422" y="4229099"/>
            <a:ext cx="1671638" cy="54292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A00ECC6B-94AD-D44A-898D-712C943513AF}"/>
              </a:ext>
            </a:extLst>
          </p:cNvPr>
          <p:cNvSpPr/>
          <p:nvPr/>
        </p:nvSpPr>
        <p:spPr>
          <a:xfrm>
            <a:off x="498716" y="1194285"/>
            <a:ext cx="6096000" cy="4739759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Need for jobs and private sector growth. Municipal interest in Swedish approach.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Three category A municipalities identified as possible pilot locations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</a:rPr>
              <a:t>Research in Sweden identified two business development program models: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black"/>
                </a:solidFill>
              </a:rPr>
              <a:t>Municipality owned and operated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black"/>
                </a:solidFill>
              </a:rPr>
              <a:t>Public-private sector owned and operated</a:t>
            </a:r>
          </a:p>
          <a:p>
            <a:pPr marL="342900" lvl="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</a:rPr>
              <a:t>Baseline requires local data collection</a:t>
            </a:r>
          </a:p>
          <a:p>
            <a:pPr marL="342900" lvl="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</a:rPr>
              <a:t>Joint programming between donors in support of locally owned strategies</a:t>
            </a:r>
          </a:p>
        </p:txBody>
      </p:sp>
    </p:spTree>
    <p:extLst>
      <p:ext uri="{BB962C8B-B14F-4D97-AF65-F5344CB8AC3E}">
        <p14:creationId xmlns:p14="http://schemas.microsoft.com/office/powerpoint/2010/main" val="21945900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4500" dirty="0"/>
              <a:t>Objective: business development services</a:t>
            </a: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Utrikesdepartementet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7</a:t>
            </a:fld>
            <a:endParaRPr lang="sv-SE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3520A208-DCB8-FC4F-9C9F-2860C9757F8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1318633"/>
              </p:ext>
            </p:extLst>
          </p:nvPr>
        </p:nvGraphicFramePr>
        <p:xfrm>
          <a:off x="622300" y="1890713"/>
          <a:ext cx="10956925" cy="41290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13475C39-8D50-EE4A-8995-7742C126F6D8}"/>
              </a:ext>
            </a:extLst>
          </p:cNvPr>
          <p:cNvSpPr txBox="1"/>
          <p:nvPr/>
        </p:nvSpPr>
        <p:spPr>
          <a:xfrm>
            <a:off x="622300" y="1421079"/>
            <a:ext cx="23637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Immediate objective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0DC6446-B6FA-3F46-BAB2-0D3C2A8A65C5}"/>
              </a:ext>
            </a:extLst>
          </p:cNvPr>
          <p:cNvSpPr txBox="1"/>
          <p:nvPr/>
        </p:nvSpPr>
        <p:spPr>
          <a:xfrm>
            <a:off x="2989260" y="1416311"/>
            <a:ext cx="23637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Long-term impact</a:t>
            </a:r>
          </a:p>
        </p:txBody>
      </p:sp>
    </p:spTree>
    <p:extLst>
      <p:ext uri="{BB962C8B-B14F-4D97-AF65-F5344CB8AC3E}">
        <p14:creationId xmlns:p14="http://schemas.microsoft.com/office/powerpoint/2010/main" val="12721813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A6974AE9-89D2-F144-B3A2-C9FE88497E5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6510936"/>
              </p:ext>
            </p:extLst>
          </p:nvPr>
        </p:nvGraphicFramePr>
        <p:xfrm>
          <a:off x="622300" y="1890713"/>
          <a:ext cx="10956925" cy="41290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Stakeholders</a:t>
            </a:r>
            <a:r>
              <a:rPr lang="sv-SE" dirty="0"/>
              <a:t> and </a:t>
            </a:r>
            <a:r>
              <a:rPr lang="sv-SE" dirty="0" err="1"/>
              <a:t>key</a:t>
            </a:r>
            <a:r>
              <a:rPr lang="sv-SE" dirty="0"/>
              <a:t> partners</a:t>
            </a: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Utrikesdepartementet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8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832872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>
          <a:xfrm>
            <a:off x="622800" y="1621772"/>
            <a:ext cx="7017315" cy="4129082"/>
          </a:xfrm>
        </p:spPr>
        <p:txBody>
          <a:bodyPr/>
          <a:lstStyle/>
          <a:p>
            <a:r>
              <a:rPr lang="sv-SE" sz="2400" dirty="0"/>
              <a:t>28 </a:t>
            </a:r>
            <a:r>
              <a:rPr lang="sv-SE" sz="2400" dirty="0" err="1"/>
              <a:t>February</a:t>
            </a:r>
            <a:r>
              <a:rPr lang="sv-SE" sz="2400" dirty="0"/>
              <a:t> 2019 meeting to </a:t>
            </a:r>
            <a:r>
              <a:rPr lang="sv-SE" sz="2400" dirty="0" err="1"/>
              <a:t>revive</a:t>
            </a:r>
            <a:r>
              <a:rPr lang="sv-SE" sz="2400" dirty="0"/>
              <a:t> </a:t>
            </a:r>
            <a:r>
              <a:rPr lang="sv-SE" sz="2400" dirty="0" err="1"/>
              <a:t>investments</a:t>
            </a:r>
            <a:r>
              <a:rPr lang="sv-SE" sz="2400" dirty="0"/>
              <a:t> and </a:t>
            </a:r>
            <a:r>
              <a:rPr lang="sv-SE" sz="2400" dirty="0" err="1"/>
              <a:t>growth</a:t>
            </a:r>
            <a:r>
              <a:rPr lang="sv-SE" sz="2400" dirty="0"/>
              <a:t> in Jordan</a:t>
            </a:r>
          </a:p>
          <a:p>
            <a:pPr>
              <a:spcBef>
                <a:spcPts val="1200"/>
              </a:spcBef>
            </a:pPr>
            <a:r>
              <a:rPr lang="sv-SE" sz="2400" dirty="0" err="1"/>
              <a:t>Opportunity</a:t>
            </a:r>
            <a:r>
              <a:rPr lang="sv-SE" sz="2400" dirty="0"/>
              <a:t> for international </a:t>
            </a:r>
            <a:r>
              <a:rPr lang="sv-SE" sz="2400" dirty="0" err="1"/>
              <a:t>launch</a:t>
            </a:r>
            <a:r>
              <a:rPr lang="sv-SE" sz="2400" dirty="0"/>
              <a:t> </a:t>
            </a:r>
            <a:r>
              <a:rPr lang="sv-SE" sz="2400" dirty="0" err="1"/>
              <a:t>of</a:t>
            </a:r>
            <a:r>
              <a:rPr lang="sv-SE" sz="2400" dirty="0"/>
              <a:t> </a:t>
            </a:r>
            <a:r>
              <a:rPr lang="sv-SE" sz="2400" dirty="0" err="1"/>
              <a:t>this</a:t>
            </a:r>
            <a:r>
              <a:rPr lang="sv-SE" sz="2400" dirty="0"/>
              <a:t> </a:t>
            </a:r>
            <a:r>
              <a:rPr lang="sv-SE" sz="2400" dirty="0" err="1"/>
              <a:t>project</a:t>
            </a:r>
            <a:r>
              <a:rPr lang="sv-SE" sz="2400" dirty="0"/>
              <a:t>, </a:t>
            </a:r>
            <a:r>
              <a:rPr lang="sv-SE" sz="2400" dirty="0" err="1"/>
              <a:t>targeting</a:t>
            </a:r>
            <a:r>
              <a:rPr lang="sv-SE" sz="2400" dirty="0"/>
              <a:t> gender </a:t>
            </a:r>
            <a:r>
              <a:rPr lang="sv-SE" sz="2400" dirty="0" err="1"/>
              <a:t>equality</a:t>
            </a:r>
            <a:endParaRPr lang="sv-SE" sz="2400" dirty="0"/>
          </a:p>
          <a:p>
            <a:pPr>
              <a:spcBef>
                <a:spcPts val="1200"/>
              </a:spcBef>
            </a:pPr>
            <a:r>
              <a:rPr lang="sv-SE" sz="2400" dirty="0" err="1"/>
              <a:t>Platform</a:t>
            </a:r>
            <a:r>
              <a:rPr lang="sv-SE" sz="2400" dirty="0"/>
              <a:t> for </a:t>
            </a:r>
            <a:r>
              <a:rPr lang="sv-SE" sz="2400" dirty="0" err="1"/>
              <a:t>knowledge</a:t>
            </a:r>
            <a:r>
              <a:rPr lang="sv-SE" sz="2400" dirty="0"/>
              <a:t> </a:t>
            </a:r>
            <a:r>
              <a:rPr lang="sv-SE" sz="2400" dirty="0" err="1"/>
              <a:t>sharing</a:t>
            </a:r>
            <a:r>
              <a:rPr lang="sv-SE" sz="2400" dirty="0"/>
              <a:t> on </a:t>
            </a:r>
            <a:r>
              <a:rPr lang="sv-SE" sz="2400" dirty="0" err="1"/>
              <a:t>investments</a:t>
            </a:r>
            <a:r>
              <a:rPr lang="sv-SE" sz="2400" dirty="0"/>
              <a:t> in </a:t>
            </a:r>
            <a:r>
              <a:rPr lang="sv-SE" sz="2400" dirty="0" err="1"/>
              <a:t>Jordanian</a:t>
            </a:r>
            <a:r>
              <a:rPr lang="sv-SE" sz="2400" dirty="0"/>
              <a:t> </a:t>
            </a:r>
            <a:r>
              <a:rPr lang="sv-SE" sz="2400" dirty="0" err="1"/>
              <a:t>muncipalities</a:t>
            </a:r>
            <a:r>
              <a:rPr lang="sv-SE" sz="2400" dirty="0"/>
              <a:t> </a:t>
            </a:r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London Investor Conference</a:t>
            </a: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Utrikesdepartementet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9</a:t>
            </a:fld>
            <a:endParaRPr lang="sv-SE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C89445E-B0C5-3841-9A62-6C5A3E1499B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5203" y="1514476"/>
            <a:ext cx="4721086" cy="3257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373328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MENUOPEN" val="True"/>
</p:tagLst>
</file>

<file path=ppt/theme/theme1.xml><?xml version="1.0" encoding="utf-8"?>
<a:theme xmlns:a="http://schemas.openxmlformats.org/drawingml/2006/main" name="Regeringskansliet">
  <a:themeElements>
    <a:clrScheme name="Regeringskansliet">
      <a:dk1>
        <a:sysClr val="windowText" lastClr="000000"/>
      </a:dk1>
      <a:lt1>
        <a:sysClr val="window" lastClr="FFFFFF"/>
      </a:lt1>
      <a:dk2>
        <a:srgbClr val="716B5F"/>
      </a:dk2>
      <a:lt2>
        <a:srgbClr val="DFDDD9"/>
      </a:lt2>
      <a:accent1>
        <a:srgbClr val="1A3050"/>
      </a:accent1>
      <a:accent2>
        <a:srgbClr val="DFDDD9"/>
      </a:accent2>
      <a:accent3>
        <a:srgbClr val="467199"/>
      </a:accent3>
      <a:accent4>
        <a:srgbClr val="A0B6C9"/>
      </a:accent4>
      <a:accent5>
        <a:srgbClr val="716B5F"/>
      </a:accent5>
      <a:accent6>
        <a:srgbClr val="E0E7EE"/>
      </a:accent6>
      <a:hlink>
        <a:srgbClr val="0563C1"/>
      </a:hlink>
      <a:folHlink>
        <a:srgbClr val="954F72"/>
      </a:folHlink>
    </a:clrScheme>
    <a:fontScheme name="Regeringskanslie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geringskansliet svenska.potx" id="{ACCB8887-2861-4A9C-A4CD-A72A7487C532}" vid="{1AE254D8-5B8D-4F5F-8E0F-78C43DA61D10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568</Words>
  <Application>Microsoft Office PowerPoint</Application>
  <PresentationFormat>Bredbild</PresentationFormat>
  <Paragraphs>132</Paragraphs>
  <Slides>11</Slides>
  <Notes>3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11</vt:i4>
      </vt:variant>
    </vt:vector>
  </HeadingPairs>
  <TitlesOfParts>
    <vt:vector size="14" baseType="lpstr">
      <vt:lpstr>Arial</vt:lpstr>
      <vt:lpstr>Calibri</vt:lpstr>
      <vt:lpstr>Regeringskansliet</vt:lpstr>
      <vt:lpstr>Sustainable Systems for Private Sector Development at the Local Level</vt:lpstr>
      <vt:lpstr>Outline </vt:lpstr>
      <vt:lpstr>The Jordanian socio-economic context</vt:lpstr>
      <vt:lpstr>Momentum for decentralization</vt:lpstr>
      <vt:lpstr>Project preparations pursued</vt:lpstr>
      <vt:lpstr>Preparatory phase conclusions</vt:lpstr>
      <vt:lpstr>Objective: business development services</vt:lpstr>
      <vt:lpstr>Stakeholders and key partners</vt:lpstr>
      <vt:lpstr>London Investor Conference</vt:lpstr>
      <vt:lpstr>Three-year project plan</vt:lpstr>
      <vt:lpstr>Way forward</vt:lpstr>
    </vt:vector>
  </TitlesOfParts>
  <Company>Regeringskansliet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Boel Lindbergh</dc:creator>
  <cp:lastModifiedBy>Hugosson Marlene</cp:lastModifiedBy>
  <cp:revision>144</cp:revision>
  <cp:lastPrinted>2017-01-25T10:00:00Z</cp:lastPrinted>
  <dcterms:created xsi:type="dcterms:W3CDTF">2015-05-29T11:31:33Z</dcterms:created>
  <dcterms:modified xsi:type="dcterms:W3CDTF">2019-02-05T15:38:31Z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">
    <vt:lpwstr>RK</vt:lpwstr>
  </property>
</Properties>
</file>